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ags/tag2.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3.xml" ContentType="application/vnd.openxmlformats-officedocument.presentationml.tags+xml"/>
  <Override PartName="/ppt/notesSlides/notesSlide1.xml" ContentType="application/vnd.openxmlformats-officedocument.presentationml.notesSlide+xml"/>
  <Override PartName="/ppt/tags/tag4.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8.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9.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10.xml" ContentType="application/vnd.openxmlformats-officedocument.presentationml.notesSlide+xml"/>
  <Override PartName="/ppt/charts/chart5.xml" ContentType="application/vnd.openxmlformats-officedocument.drawingml.chart+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722" r:id="rId4"/>
  </p:sldMasterIdLst>
  <p:notesMasterIdLst>
    <p:notesMasterId r:id="rId22"/>
  </p:notesMasterIdLst>
  <p:handoutMasterIdLst>
    <p:handoutMasterId r:id="rId23"/>
  </p:handoutMasterIdLst>
  <p:sldIdLst>
    <p:sldId id="430" r:id="rId5"/>
    <p:sldId id="490" r:id="rId6"/>
    <p:sldId id="458" r:id="rId7"/>
    <p:sldId id="483" r:id="rId8"/>
    <p:sldId id="493" r:id="rId9"/>
    <p:sldId id="485" r:id="rId10"/>
    <p:sldId id="486" r:id="rId11"/>
    <p:sldId id="487" r:id="rId12"/>
    <p:sldId id="495" r:id="rId13"/>
    <p:sldId id="464" r:id="rId14"/>
    <p:sldId id="268" r:id="rId15"/>
    <p:sldId id="497" r:id="rId16"/>
    <p:sldId id="496" r:id="rId17"/>
    <p:sldId id="261" r:id="rId18"/>
    <p:sldId id="494" r:id="rId19"/>
    <p:sldId id="263" r:id="rId20"/>
    <p:sldId id="264" r:id="rId21"/>
  </p:sldIdLst>
  <p:sldSz cx="24382413" cy="13716000"/>
  <p:notesSz cx="6858000" cy="9144000"/>
  <p:embeddedFontLst>
    <p:embeddedFont>
      <p:font typeface="Bitter" pitchFamily="2" charset="77"/>
      <p:regular r:id="rId24"/>
      <p:bold r:id="rId25"/>
      <p:italic r:id="rId26"/>
      <p:boldItalic r:id="rId27"/>
    </p:embeddedFont>
    <p:embeddedFont>
      <p:font typeface="Bitter SemiBold" pitchFamily="2" charset="77"/>
      <p:regular r:id="rId28"/>
      <p:bold r:id="rId29"/>
      <p:italic r:id="rId30"/>
      <p:boldItalic r:id="rId31"/>
    </p:embeddedFont>
    <p:embeddedFont>
      <p:font typeface="Roboto" panose="02000000000000000000" pitchFamily="2" charset="0"/>
      <p:regular r:id="rId32"/>
      <p:bold r:id="rId33"/>
      <p:italic r:id="rId34"/>
      <p:boldItalic r:id="rId35"/>
    </p:embeddedFont>
    <p:embeddedFont>
      <p:font typeface="Roboto Condensed Light" panose="02000000000000000000" pitchFamily="2" charset="0"/>
      <p:regular r:id="rId36"/>
      <p:italic r:id="rId37"/>
    </p:embeddedFont>
    <p:embeddedFont>
      <p:font typeface="Rubik" pitchFamily="2" charset="-79"/>
      <p:regular r:id="rId38"/>
      <p:bold r:id="rId39"/>
      <p:italic r:id="rId40"/>
      <p:boldItalic r:id="rId41"/>
    </p:embeddedFont>
    <p:embeddedFont>
      <p:font typeface="Rubik Medium" pitchFamily="2" charset="-79"/>
      <p:regular r:id="rId42"/>
      <p:italic r:id="rId43"/>
    </p:embeddedFont>
    <p:embeddedFont>
      <p:font typeface="Rubik SemiBold" pitchFamily="2" charset="-79"/>
      <p:regular r:id="rId44"/>
      <p:bold r:id="rId45"/>
      <p:italic r:id="rId46"/>
      <p:boldItalic r:id="rId47"/>
    </p:embeddedFont>
    <p:embeddedFont>
      <p:font typeface="Source Code Pro" panose="020B0509030403020204" pitchFamily="49" charset="0"/>
      <p:regular r:id="rId48"/>
      <p:bold r:id="rId49"/>
      <p:italic r:id="rId50"/>
      <p:boldItalic r:id="rId51"/>
    </p:embeddedFont>
  </p:embeddedFontLst>
  <p:custDataLst>
    <p:tags r:id="rId52"/>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D39C907-CEB6-6F44-86DB-E2B201B09924}">
          <p14:sldIdLst>
            <p14:sldId id="430"/>
            <p14:sldId id="490"/>
            <p14:sldId id="458"/>
            <p14:sldId id="483"/>
            <p14:sldId id="493"/>
            <p14:sldId id="485"/>
            <p14:sldId id="486"/>
            <p14:sldId id="487"/>
            <p14:sldId id="495"/>
            <p14:sldId id="464"/>
            <p14:sldId id="268"/>
            <p14:sldId id="497"/>
            <p14:sldId id="496"/>
            <p14:sldId id="261"/>
            <p14:sldId id="494"/>
            <p14:sldId id="263"/>
            <p14:sldId id="264"/>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hdis Nikou" initials="MN" lastIdx="1" clrIdx="0">
    <p:extLst>
      <p:ext uri="{19B8F6BF-5375-455C-9EA6-DF929625EA0E}">
        <p15:presenceInfo xmlns:p15="http://schemas.microsoft.com/office/powerpoint/2012/main" userId="S::mahdis.nikou@brightcarbon.com::d5834665-7bc3-47f1-85ef-fc6fca31173b"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EECF8"/>
    <a:srgbClr val="B8CEB1"/>
    <a:srgbClr val="EDF4EB"/>
    <a:srgbClr val="F8EFF2"/>
    <a:srgbClr val="F6E3EA"/>
    <a:srgbClr val="FDF9E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A111915-BE36-4E01-A7E5-04B1672EAD32}">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103" autoAdjust="0"/>
    <p:restoredTop sz="82103" autoAdjust="0"/>
  </p:normalViewPr>
  <p:slideViewPr>
    <p:cSldViewPr snapToGrid="0">
      <p:cViewPr varScale="1">
        <p:scale>
          <a:sx n="48" d="100"/>
          <a:sy n="48" d="100"/>
        </p:scale>
        <p:origin x="296" y="528"/>
      </p:cViewPr>
      <p:guideLst/>
    </p:cSldViewPr>
  </p:slideViewPr>
  <p:notesTextViewPr>
    <p:cViewPr>
      <p:scale>
        <a:sx n="100" d="100"/>
        <a:sy n="100" d="100"/>
      </p:scale>
      <p:origin x="0" y="0"/>
    </p:cViewPr>
  </p:notesTextViewPr>
  <p:sorterViewPr>
    <p:cViewPr>
      <p:scale>
        <a:sx n="50" d="100"/>
        <a:sy n="50" d="100"/>
      </p:scale>
      <p:origin x="0" y="-174"/>
    </p:cViewPr>
  </p:sorterViewPr>
  <p:notesViewPr>
    <p:cSldViewPr snapToGrid="0">
      <p:cViewPr>
        <p:scale>
          <a:sx n="1" d="2"/>
          <a:sy n="1" d="2"/>
        </p:scale>
        <p:origin x="0" y="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3.fntdata"/><Relationship Id="rId39" Type="http://schemas.openxmlformats.org/officeDocument/2006/relationships/font" Target="fonts/font16.fntdata"/><Relationship Id="rId21" Type="http://schemas.openxmlformats.org/officeDocument/2006/relationships/slide" Target="slides/slide17.xml"/><Relationship Id="rId34" Type="http://schemas.openxmlformats.org/officeDocument/2006/relationships/font" Target="fonts/font11.fntdata"/><Relationship Id="rId42" Type="http://schemas.openxmlformats.org/officeDocument/2006/relationships/font" Target="fonts/font19.fntdata"/><Relationship Id="rId47" Type="http://schemas.openxmlformats.org/officeDocument/2006/relationships/font" Target="fonts/font24.fntdata"/><Relationship Id="rId50" Type="http://schemas.openxmlformats.org/officeDocument/2006/relationships/font" Target="fonts/font27.fntdata"/><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font" Target="fonts/font6.fntdata"/><Relationship Id="rId11" Type="http://schemas.openxmlformats.org/officeDocument/2006/relationships/slide" Target="slides/slide7.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font" Target="fonts/font14.fntdata"/><Relationship Id="rId40" Type="http://schemas.openxmlformats.org/officeDocument/2006/relationships/font" Target="fonts/font17.fntdata"/><Relationship Id="rId45" Type="http://schemas.openxmlformats.org/officeDocument/2006/relationships/font" Target="fonts/font22.fntdata"/><Relationship Id="rId53" Type="http://schemas.openxmlformats.org/officeDocument/2006/relationships/commentAuthors" Target="commentAuthor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font" Target="fonts/font12.fntdata"/><Relationship Id="rId43" Type="http://schemas.openxmlformats.org/officeDocument/2006/relationships/font" Target="fonts/font20.fntdata"/><Relationship Id="rId48" Type="http://schemas.openxmlformats.org/officeDocument/2006/relationships/font" Target="fonts/font25.fntdata"/><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font" Target="fonts/font28.fntdata"/><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2.fntdata"/><Relationship Id="rId33" Type="http://schemas.openxmlformats.org/officeDocument/2006/relationships/font" Target="fonts/font10.fntdata"/><Relationship Id="rId38" Type="http://schemas.openxmlformats.org/officeDocument/2006/relationships/font" Target="fonts/font15.fntdata"/><Relationship Id="rId46" Type="http://schemas.openxmlformats.org/officeDocument/2006/relationships/font" Target="fonts/font23.fntdata"/><Relationship Id="rId20" Type="http://schemas.openxmlformats.org/officeDocument/2006/relationships/slide" Target="slides/slide16.xml"/><Relationship Id="rId41" Type="http://schemas.openxmlformats.org/officeDocument/2006/relationships/font" Target="fonts/font18.fntdata"/><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handoutMaster" Target="handoutMasters/handoutMaster1.xml"/><Relationship Id="rId28" Type="http://schemas.openxmlformats.org/officeDocument/2006/relationships/font" Target="fonts/font5.fntdata"/><Relationship Id="rId36" Type="http://schemas.openxmlformats.org/officeDocument/2006/relationships/font" Target="fonts/font13.fntdata"/><Relationship Id="rId49" Type="http://schemas.openxmlformats.org/officeDocument/2006/relationships/font" Target="fonts/font26.fntdata"/><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font" Target="fonts/font8.fntdata"/><Relationship Id="rId44" Type="http://schemas.openxmlformats.org/officeDocument/2006/relationships/font" Target="fonts/font21.fntdata"/><Relationship Id="rId52" Type="http://schemas.openxmlformats.org/officeDocument/2006/relationships/tags" Target="tags/tag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Worksheet4.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Number of publishing institutions</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chemeClr val="tx1">
                        <a:lumMod val="75000"/>
                        <a:lumOff val="25000"/>
                      </a:schemeClr>
                    </a:solidFill>
                    <a:latin typeface="+mn-lt"/>
                    <a:ea typeface="+mn-ea"/>
                    <a:cs typeface="+mn-cs"/>
                  </a:defRPr>
                </a:pPr>
                <a:endParaRPr lang="en-DK"/>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United States</c:v>
                </c:pt>
                <c:pt idx="1">
                  <c:v>Colombia</c:v>
                </c:pt>
                <c:pt idx="2">
                  <c:v>United Kingdom</c:v>
                </c:pt>
                <c:pt idx="3">
                  <c:v>Australia</c:v>
                </c:pt>
                <c:pt idx="4">
                  <c:v>Spain</c:v>
                </c:pt>
                <c:pt idx="5">
                  <c:v>Brazil</c:v>
                </c:pt>
                <c:pt idx="6">
                  <c:v>Russian Federation</c:v>
                </c:pt>
                <c:pt idx="7">
                  <c:v>France</c:v>
                </c:pt>
                <c:pt idx="8">
                  <c:v>Ecuador</c:v>
                </c:pt>
                <c:pt idx="9">
                  <c:v>Netherlands</c:v>
                </c:pt>
              </c:strCache>
            </c:strRef>
          </c:cat>
          <c:val>
            <c:numRef>
              <c:f>Sheet1!$B$2:$B$11</c:f>
              <c:numCache>
                <c:formatCode>General</c:formatCode>
                <c:ptCount val="10"/>
                <c:pt idx="0">
                  <c:v>374</c:v>
                </c:pt>
                <c:pt idx="1">
                  <c:v>243</c:v>
                </c:pt>
                <c:pt idx="2">
                  <c:v>178</c:v>
                </c:pt>
                <c:pt idx="3">
                  <c:v>125</c:v>
                </c:pt>
                <c:pt idx="4">
                  <c:v>120</c:v>
                </c:pt>
                <c:pt idx="5">
                  <c:v>115</c:v>
                </c:pt>
                <c:pt idx="6">
                  <c:v>101</c:v>
                </c:pt>
                <c:pt idx="7">
                  <c:v>67</c:v>
                </c:pt>
                <c:pt idx="8">
                  <c:v>56</c:v>
                </c:pt>
                <c:pt idx="9">
                  <c:v>52</c:v>
                </c:pt>
              </c:numCache>
            </c:numRef>
          </c:val>
          <c:extLst>
            <c:ext xmlns:c16="http://schemas.microsoft.com/office/drawing/2014/chart" uri="{C3380CC4-5D6E-409C-BE32-E72D297353CC}">
              <c16:uniqueId val="{00000000-CDB9-4D48-9352-EF76B2CC38BA}"/>
            </c:ext>
          </c:extLst>
        </c:ser>
        <c:dLbls>
          <c:showLegendKey val="0"/>
          <c:showVal val="1"/>
          <c:showCatName val="0"/>
          <c:showSerName val="0"/>
          <c:showPercent val="0"/>
          <c:showBubbleSize val="0"/>
        </c:dLbls>
        <c:gapWidth val="150"/>
        <c:overlap val="-25"/>
        <c:axId val="177232928"/>
        <c:axId val="146612576"/>
      </c:barChart>
      <c:catAx>
        <c:axId val="177232928"/>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Rubik Medium" pitchFamily="2" charset="-79"/>
                <a:ea typeface="+mn-ea"/>
                <a:cs typeface="Rubik Medium" pitchFamily="2" charset="-79"/>
              </a:defRPr>
            </a:pPr>
            <a:endParaRPr lang="en-DK"/>
          </a:p>
        </c:txPr>
        <c:crossAx val="146612576"/>
        <c:crosses val="autoZero"/>
        <c:auto val="1"/>
        <c:lblAlgn val="ctr"/>
        <c:lblOffset val="100"/>
        <c:noMultiLvlLbl val="0"/>
      </c:catAx>
      <c:valAx>
        <c:axId val="146612576"/>
        <c:scaling>
          <c:orientation val="minMax"/>
        </c:scaling>
        <c:delete val="0"/>
        <c:axPos val="t"/>
        <c:numFmt formatCode="General" sourceLinked="1"/>
        <c:majorTickMark val="out"/>
        <c:minorTickMark val="none"/>
        <c:tickLblPos val="none"/>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DK"/>
          </a:p>
        </c:txPr>
        <c:crossAx val="17723292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DK"/>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3"/>
    </mc:Choice>
    <mc:Fallback>
      <c:style val="3"/>
    </mc:Fallback>
  </mc:AlternateContent>
  <c:chart>
    <c:title>
      <c:tx>
        <c:rich>
          <a:bodyPr rot="0" spcFirstLastPara="1" vertOverflow="ellipsis" vert="horz" wrap="square" anchor="t" anchorCtr="1"/>
          <a:lstStyle/>
          <a:p>
            <a:pPr>
              <a:defRPr sz="2000" b="0" i="0" u="none" strike="noStrike" kern="1200" spc="0" baseline="0">
                <a:solidFill>
                  <a:schemeClr val="tx1">
                    <a:lumMod val="65000"/>
                    <a:lumOff val="35000"/>
                  </a:schemeClr>
                </a:solidFill>
                <a:latin typeface="Rubik Medium" pitchFamily="2" charset="-79"/>
                <a:ea typeface="+mn-ea"/>
                <a:cs typeface="Rubik Medium" pitchFamily="2" charset="-79"/>
              </a:defRPr>
            </a:pPr>
            <a:r>
              <a:rPr lang="en-GB" sz="2000" b="0" i="0" dirty="0">
                <a:latin typeface="Rubik Medium" pitchFamily="2" charset="-79"/>
                <a:cs typeface="Rubik Medium" pitchFamily="2" charset="-79"/>
              </a:rPr>
              <a:t>Occurrences published in 2025</a:t>
            </a:r>
          </a:p>
        </c:rich>
      </c:tx>
      <c:layout>
        <c:manualLayout>
          <c:xMode val="edge"/>
          <c:yMode val="edge"/>
          <c:x val="0.28048310085579248"/>
          <c:y val="0.48027028163757346"/>
        </c:manualLayout>
      </c:layout>
      <c:overlay val="0"/>
      <c:spPr>
        <a:noFill/>
        <a:ln>
          <a:noFill/>
        </a:ln>
        <a:effectLst/>
      </c:spPr>
      <c:txPr>
        <a:bodyPr rot="0" spcFirstLastPara="1" vertOverflow="ellipsis" vert="horz" wrap="square" anchor="t" anchorCtr="1"/>
        <a:lstStyle/>
        <a:p>
          <a:pPr>
            <a:defRPr sz="2000" b="0" i="0" u="none" strike="noStrike" kern="1200" spc="0" baseline="0">
              <a:solidFill>
                <a:schemeClr val="tx1">
                  <a:lumMod val="65000"/>
                  <a:lumOff val="35000"/>
                </a:schemeClr>
              </a:solidFill>
              <a:latin typeface="Rubik Medium" pitchFamily="2" charset="-79"/>
              <a:ea typeface="+mn-ea"/>
              <a:cs typeface="Rubik Medium" pitchFamily="2" charset="-79"/>
            </a:defRPr>
          </a:pPr>
          <a:endParaRPr lang="en-DK"/>
        </a:p>
      </c:txPr>
    </c:title>
    <c:autoTitleDeleted val="0"/>
    <c:plotArea>
      <c:layout>
        <c:manualLayout>
          <c:layoutTarget val="inner"/>
          <c:xMode val="edge"/>
          <c:yMode val="edge"/>
          <c:x val="0.14401482832013793"/>
          <c:y val="0.12536155393262097"/>
          <c:w val="0.72899268270637674"/>
          <c:h val="0.7521972826015566"/>
        </c:manualLayout>
      </c:layout>
      <c:doughnutChart>
        <c:varyColors val="1"/>
        <c:ser>
          <c:idx val="1"/>
          <c:order val="0"/>
          <c:tx>
            <c:v>2020</c:v>
          </c:tx>
          <c:dPt>
            <c:idx val="0"/>
            <c:bubble3D val="0"/>
            <c:spPr>
              <a:solidFill>
                <a:schemeClr val="accent1">
                  <a:shade val="41000"/>
                </a:schemeClr>
              </a:solidFill>
              <a:ln w="19050">
                <a:solidFill>
                  <a:schemeClr val="lt1"/>
                </a:solidFill>
              </a:ln>
              <a:effectLst/>
            </c:spPr>
            <c:extLst>
              <c:ext xmlns:c16="http://schemas.microsoft.com/office/drawing/2014/chart" uri="{C3380CC4-5D6E-409C-BE32-E72D297353CC}">
                <c16:uniqueId val="{00000001-3FB2-E942-8B30-6227BC884EAF}"/>
              </c:ext>
            </c:extLst>
          </c:dPt>
          <c:dPt>
            <c:idx val="1"/>
            <c:bubble3D val="0"/>
            <c:spPr>
              <a:solidFill>
                <a:schemeClr val="accent1">
                  <a:shade val="53000"/>
                </a:schemeClr>
              </a:solidFill>
              <a:ln w="19050">
                <a:solidFill>
                  <a:schemeClr val="lt1"/>
                </a:solidFill>
              </a:ln>
              <a:effectLst/>
            </c:spPr>
            <c:extLst>
              <c:ext xmlns:c16="http://schemas.microsoft.com/office/drawing/2014/chart" uri="{C3380CC4-5D6E-409C-BE32-E72D297353CC}">
                <c16:uniqueId val="{00000003-3FB2-E942-8B30-6227BC884EAF}"/>
              </c:ext>
            </c:extLst>
          </c:dPt>
          <c:dPt>
            <c:idx val="2"/>
            <c:bubble3D val="0"/>
            <c:spPr>
              <a:solidFill>
                <a:schemeClr val="accent1">
                  <a:shade val="65000"/>
                </a:schemeClr>
              </a:solidFill>
              <a:ln w="19050">
                <a:solidFill>
                  <a:schemeClr val="lt1"/>
                </a:solidFill>
              </a:ln>
              <a:effectLst/>
            </c:spPr>
            <c:extLst>
              <c:ext xmlns:c16="http://schemas.microsoft.com/office/drawing/2014/chart" uri="{C3380CC4-5D6E-409C-BE32-E72D297353CC}">
                <c16:uniqueId val="{00000005-3FB2-E942-8B30-6227BC884EAF}"/>
              </c:ext>
            </c:extLst>
          </c:dPt>
          <c:dPt>
            <c:idx val="3"/>
            <c:bubble3D val="0"/>
            <c:spPr>
              <a:solidFill>
                <a:schemeClr val="accent1">
                  <a:shade val="76000"/>
                </a:schemeClr>
              </a:solidFill>
              <a:ln w="19050">
                <a:solidFill>
                  <a:schemeClr val="lt1"/>
                </a:solidFill>
              </a:ln>
              <a:effectLst/>
            </c:spPr>
            <c:extLst>
              <c:ext xmlns:c16="http://schemas.microsoft.com/office/drawing/2014/chart" uri="{C3380CC4-5D6E-409C-BE32-E72D297353CC}">
                <c16:uniqueId val="{00000007-3FB2-E942-8B30-6227BC884EAF}"/>
              </c:ext>
            </c:extLst>
          </c:dPt>
          <c:dPt>
            <c:idx val="4"/>
            <c:bubble3D val="0"/>
            <c:spPr>
              <a:solidFill>
                <a:schemeClr val="accent1">
                  <a:shade val="88000"/>
                </a:schemeClr>
              </a:solidFill>
              <a:ln w="19050">
                <a:solidFill>
                  <a:schemeClr val="lt1"/>
                </a:solidFill>
              </a:ln>
              <a:effectLst/>
            </c:spPr>
            <c:extLst>
              <c:ext xmlns:c16="http://schemas.microsoft.com/office/drawing/2014/chart" uri="{C3380CC4-5D6E-409C-BE32-E72D297353CC}">
                <c16:uniqueId val="{00000009-3FB2-E942-8B30-6227BC884EAF}"/>
              </c:ext>
            </c:extLst>
          </c:dPt>
          <c:dPt>
            <c:idx val="5"/>
            <c:bubble3D val="0"/>
            <c:spPr>
              <a:solidFill>
                <a:schemeClr val="accent1"/>
              </a:solidFill>
              <a:ln w="19050">
                <a:solidFill>
                  <a:schemeClr val="lt1"/>
                </a:solidFill>
              </a:ln>
              <a:effectLst/>
            </c:spPr>
            <c:extLst>
              <c:ext xmlns:c16="http://schemas.microsoft.com/office/drawing/2014/chart" uri="{C3380CC4-5D6E-409C-BE32-E72D297353CC}">
                <c16:uniqueId val="{0000000B-3FB2-E942-8B30-6227BC884EAF}"/>
              </c:ext>
            </c:extLst>
          </c:dPt>
          <c:dPt>
            <c:idx val="6"/>
            <c:bubble3D val="0"/>
            <c:spPr>
              <a:solidFill>
                <a:schemeClr val="accent1">
                  <a:tint val="89000"/>
                </a:schemeClr>
              </a:solidFill>
              <a:ln w="19050">
                <a:solidFill>
                  <a:schemeClr val="lt1"/>
                </a:solidFill>
              </a:ln>
              <a:effectLst/>
            </c:spPr>
            <c:extLst>
              <c:ext xmlns:c16="http://schemas.microsoft.com/office/drawing/2014/chart" uri="{C3380CC4-5D6E-409C-BE32-E72D297353CC}">
                <c16:uniqueId val="{0000000D-3FB2-E942-8B30-6227BC884EAF}"/>
              </c:ext>
            </c:extLst>
          </c:dPt>
          <c:dPt>
            <c:idx val="7"/>
            <c:bubble3D val="0"/>
            <c:spPr>
              <a:solidFill>
                <a:schemeClr val="accent1">
                  <a:tint val="77000"/>
                </a:schemeClr>
              </a:solidFill>
              <a:ln w="19050">
                <a:solidFill>
                  <a:schemeClr val="lt1"/>
                </a:solidFill>
              </a:ln>
              <a:effectLst/>
            </c:spPr>
            <c:extLst>
              <c:ext xmlns:c16="http://schemas.microsoft.com/office/drawing/2014/chart" uri="{C3380CC4-5D6E-409C-BE32-E72D297353CC}">
                <c16:uniqueId val="{0000000F-3FB2-E942-8B30-6227BC884EAF}"/>
              </c:ext>
            </c:extLst>
          </c:dPt>
          <c:dPt>
            <c:idx val="8"/>
            <c:bubble3D val="0"/>
            <c:spPr>
              <a:solidFill>
                <a:schemeClr val="accent1">
                  <a:tint val="65000"/>
                </a:schemeClr>
              </a:solidFill>
              <a:ln w="19050">
                <a:solidFill>
                  <a:schemeClr val="lt1"/>
                </a:solidFill>
              </a:ln>
              <a:effectLst/>
            </c:spPr>
            <c:extLst>
              <c:ext xmlns:c16="http://schemas.microsoft.com/office/drawing/2014/chart" uri="{C3380CC4-5D6E-409C-BE32-E72D297353CC}">
                <c16:uniqueId val="{00000011-3FB2-E942-8B30-6227BC884EAF}"/>
              </c:ext>
            </c:extLst>
          </c:dPt>
          <c:dPt>
            <c:idx val="9"/>
            <c:bubble3D val="0"/>
            <c:spPr>
              <a:solidFill>
                <a:schemeClr val="accent1">
                  <a:tint val="54000"/>
                </a:schemeClr>
              </a:solidFill>
              <a:ln w="19050">
                <a:solidFill>
                  <a:schemeClr val="lt1"/>
                </a:solidFill>
              </a:ln>
              <a:effectLst/>
            </c:spPr>
            <c:extLst>
              <c:ext xmlns:c16="http://schemas.microsoft.com/office/drawing/2014/chart" uri="{C3380CC4-5D6E-409C-BE32-E72D297353CC}">
                <c16:uniqueId val="{00000013-3FB2-E942-8B30-6227BC884EAF}"/>
              </c:ext>
            </c:extLst>
          </c:dPt>
          <c:dPt>
            <c:idx val="10"/>
            <c:bubble3D val="0"/>
            <c:spPr>
              <a:solidFill>
                <a:schemeClr val="accent1">
                  <a:tint val="42000"/>
                </a:schemeClr>
              </a:solidFill>
              <a:ln w="19050">
                <a:solidFill>
                  <a:schemeClr val="lt1"/>
                </a:solidFill>
              </a:ln>
              <a:effectLst/>
            </c:spPr>
            <c:extLst>
              <c:ext xmlns:c16="http://schemas.microsoft.com/office/drawing/2014/chart" uri="{C3380CC4-5D6E-409C-BE32-E72D297353CC}">
                <c16:uniqueId val="{00000015-3FB2-E942-8B30-6227BC884EAF}"/>
              </c:ext>
            </c:extLst>
          </c:dPt>
          <c:dLbls>
            <c:dLbl>
              <c:idx val="0"/>
              <c:tx>
                <c:rich>
                  <a:bodyPr/>
                  <a:lstStyle/>
                  <a:p>
                    <a:fld id="{B85B31E3-1C90-1146-AC66-82AB79BB0599}" type="CELLRANGE">
                      <a:rPr lang="en-DK"/>
                      <a:pPr/>
                      <a:t>[CELLRANGE]</a:t>
                    </a:fld>
                    <a:endParaRPr lang="en-DK"/>
                  </a:p>
                </c:rich>
              </c:tx>
              <c:showLegendKey val="0"/>
              <c:showVal val="0"/>
              <c:showCatName val="0"/>
              <c:showSerName val="0"/>
              <c:showPercent val="0"/>
              <c:showBubbleSize val="0"/>
              <c:separator>, </c:separator>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3FB2-E942-8B30-6227BC884EAF}"/>
                </c:ext>
              </c:extLst>
            </c:dLbl>
            <c:dLbl>
              <c:idx val="1"/>
              <c:tx>
                <c:rich>
                  <a:bodyPr/>
                  <a:lstStyle/>
                  <a:p>
                    <a:fld id="{75637762-2640-4D43-83E8-C6AFFD89BD52}" type="CELLRANGE">
                      <a:rPr lang="en-US"/>
                      <a:pPr/>
                      <a:t>[CELLRANGE]</a:t>
                    </a:fld>
                    <a:endParaRPr lang="en-DK"/>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3FB2-E942-8B30-6227BC884EAF}"/>
                </c:ext>
              </c:extLst>
            </c:dLbl>
            <c:dLbl>
              <c:idx val="2"/>
              <c:layout>
                <c:manualLayout>
                  <c:x val="-7.5957412557201252E-3"/>
                  <c:y val="2.6377875845865375E-3"/>
                </c:manualLayout>
              </c:layout>
              <c:tx>
                <c:rich>
                  <a:bodyPr/>
                  <a:lstStyle/>
                  <a:p>
                    <a:fld id="{9AC1EAAB-2890-0847-92C0-B68D3567AF6D}" type="CELLRANGE">
                      <a:rPr lang="en-US"/>
                      <a:pPr/>
                      <a:t>[CELLRANGE]</a:t>
                    </a:fld>
                    <a:endParaRPr lang="en-DK"/>
                  </a:p>
                </c:rich>
              </c:tx>
              <c:showLegendKey val="0"/>
              <c:showVal val="0"/>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5-3FB2-E942-8B30-6227BC884EAF}"/>
                </c:ext>
              </c:extLst>
            </c:dLbl>
            <c:dLbl>
              <c:idx val="3"/>
              <c:layout>
                <c:manualLayout>
                  <c:x val="-1.2501528818155947E-2"/>
                  <c:y val="2.5632843624919109E-3"/>
                </c:manualLayout>
              </c:layout>
              <c:tx>
                <c:rich>
                  <a:bodyPr/>
                  <a:lstStyle/>
                  <a:p>
                    <a:fld id="{ABDB43E4-C5DB-B64F-9600-010AC17ACEC4}" type="CELLRANGE">
                      <a:rPr lang="en-US"/>
                      <a:pPr/>
                      <a:t>[CELLRANGE]</a:t>
                    </a:fld>
                    <a:endParaRPr lang="en-DK"/>
                  </a:p>
                </c:rich>
              </c:tx>
              <c:showLegendKey val="0"/>
              <c:showVal val="0"/>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7-3FB2-E942-8B30-6227BC884EAF}"/>
                </c:ext>
              </c:extLst>
            </c:dLbl>
            <c:dLbl>
              <c:idx val="4"/>
              <c:layout>
                <c:manualLayout>
                  <c:x val="-7.9512654148713481E-3"/>
                  <c:y val="2.525951561263424E-3"/>
                </c:manualLayout>
              </c:layout>
              <c:tx>
                <c:rich>
                  <a:bodyPr/>
                  <a:lstStyle/>
                  <a:p>
                    <a:fld id="{0871D97D-B68D-CA4E-B913-1D78EE559C63}" type="CELLRANGE">
                      <a:rPr lang="en-US"/>
                      <a:pPr/>
                      <a:t>[CELLRANGE]</a:t>
                    </a:fld>
                    <a:endParaRPr lang="en-DK"/>
                  </a:p>
                </c:rich>
              </c:tx>
              <c:showLegendKey val="0"/>
              <c:showVal val="0"/>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9-3FB2-E942-8B30-6227BC884EAF}"/>
                </c:ext>
              </c:extLst>
            </c:dLbl>
            <c:dLbl>
              <c:idx val="5"/>
              <c:layout>
                <c:manualLayout>
                  <c:x val="-6.3249044094832825E-3"/>
                  <c:y val="1.9909945488374536E-3"/>
                </c:manualLayout>
              </c:layout>
              <c:tx>
                <c:rich>
                  <a:bodyPr/>
                  <a:lstStyle/>
                  <a:p>
                    <a:fld id="{964C09D7-C89D-9A40-8055-103E8F2B6F22}" type="CELLRANGE">
                      <a:rPr lang="en-US"/>
                      <a:pPr/>
                      <a:t>[CELLRANGE]</a:t>
                    </a:fld>
                    <a:endParaRPr lang="en-DK"/>
                  </a:p>
                </c:rich>
              </c:tx>
              <c:showLegendKey val="0"/>
              <c:showVal val="0"/>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B-3FB2-E942-8B30-6227BC884EAF}"/>
                </c:ext>
              </c:extLst>
            </c:dLbl>
            <c:dLbl>
              <c:idx val="6"/>
              <c:layout>
                <c:manualLayout>
                  <c:x val="-8.5022584232434372E-3"/>
                  <c:y val="1.4932760398671321E-3"/>
                </c:manualLayout>
              </c:layout>
              <c:tx>
                <c:rich>
                  <a:bodyPr/>
                  <a:lstStyle/>
                  <a:p>
                    <a:fld id="{39F4BA73-99D7-C346-B319-E9AFDFBE1727}" type="CELLRANGE">
                      <a:rPr lang="en-US" dirty="0"/>
                      <a:pPr/>
                      <a:t>[CELLRANGE]</a:t>
                    </a:fld>
                    <a:endParaRPr lang="en-DK"/>
                  </a:p>
                </c:rich>
              </c:tx>
              <c:showLegendKey val="0"/>
              <c:showVal val="0"/>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D-3FB2-E942-8B30-6227BC884EAF}"/>
                </c:ext>
              </c:extLst>
            </c:dLbl>
            <c:dLbl>
              <c:idx val="7"/>
              <c:layout>
                <c:manualLayout>
                  <c:x val="-5.6874607022551404E-3"/>
                  <c:y val="-3.7238503455760999E-5"/>
                </c:manualLayout>
              </c:layout>
              <c:tx>
                <c:rich>
                  <a:bodyPr/>
                  <a:lstStyle/>
                  <a:p>
                    <a:fld id="{5921CFB6-FA26-E648-81DA-F1EE1FAF9066}" type="CELLRANGE">
                      <a:rPr lang="en-US"/>
                      <a:pPr/>
                      <a:t>[CELLRANGE]</a:t>
                    </a:fld>
                    <a:endParaRPr lang="en-DK"/>
                  </a:p>
                </c:rich>
              </c:tx>
              <c:showLegendKey val="0"/>
              <c:showVal val="0"/>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F-3FB2-E942-8B30-6227BC884EAF}"/>
                </c:ext>
              </c:extLst>
            </c:dLbl>
            <c:dLbl>
              <c:idx val="8"/>
              <c:layout>
                <c:manualLayout>
                  <c:x val="-6.2222514377491892E-3"/>
                  <c:y val="3.0982675901012106E-3"/>
                </c:manualLayout>
              </c:layout>
              <c:tx>
                <c:rich>
                  <a:bodyPr/>
                  <a:lstStyle/>
                  <a:p>
                    <a:fld id="{5E902978-AF61-344C-AA49-E6689DA69A0B}" type="CELLRANGE">
                      <a:rPr lang="en-US"/>
                      <a:pPr/>
                      <a:t>[CELLRANGE]</a:t>
                    </a:fld>
                    <a:endParaRPr lang="en-DK"/>
                  </a:p>
                </c:rich>
              </c:tx>
              <c:showLegendKey val="0"/>
              <c:showVal val="0"/>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11-3FB2-E942-8B30-6227BC884EAF}"/>
                </c:ext>
              </c:extLst>
            </c:dLbl>
            <c:dLbl>
              <c:idx val="9"/>
              <c:layout>
                <c:manualLayout>
                  <c:x val="-5.7802765797418587E-3"/>
                  <c:y val="-3.4096730688370652E-3"/>
                </c:manualLayout>
              </c:layout>
              <c:tx>
                <c:rich>
                  <a:bodyPr/>
                  <a:lstStyle/>
                  <a:p>
                    <a:fld id="{993BEA49-2A94-944B-B7A8-A142CC8A278A}" type="CELLRANGE">
                      <a:rPr lang="en-US"/>
                      <a:pPr/>
                      <a:t>[CELLRANGE]</a:t>
                    </a:fld>
                    <a:endParaRPr lang="en-DK"/>
                  </a:p>
                </c:rich>
              </c:tx>
              <c:showLegendKey val="0"/>
              <c:showVal val="0"/>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13-3FB2-E942-8B30-6227BC884EAF}"/>
                </c:ext>
              </c:extLst>
            </c:dLbl>
            <c:dLbl>
              <c:idx val="10"/>
              <c:tx>
                <c:rich>
                  <a:bodyPr/>
                  <a:lstStyle/>
                  <a:p>
                    <a:fld id="{F35A3AF9-4586-3045-BB19-0CEE01CFFC07}" type="CELLRANGE">
                      <a:rPr lang="en-DK"/>
                      <a:pPr/>
                      <a:t>[CELLRANGE]</a:t>
                    </a:fld>
                    <a:endParaRPr lang="en-DK"/>
                  </a:p>
                </c:rich>
              </c:tx>
              <c:showLegendKey val="0"/>
              <c:showVal val="0"/>
              <c:showCatName val="0"/>
              <c:showSerName val="0"/>
              <c:showPercent val="0"/>
              <c:showBubbleSize val="0"/>
              <c:separator>, </c:separator>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5-3FB2-E942-8B30-6227BC884EAF}"/>
                </c:ext>
              </c:extLst>
            </c:dLbl>
            <c:numFmt formatCode="#,##0" sourceLinked="0"/>
            <c:spPr>
              <a:noFill/>
              <a:ln>
                <a:noFill/>
              </a:ln>
              <a:effectLst/>
            </c:spPr>
            <c:txPr>
              <a:bodyPr rot="0" spcFirstLastPara="1" vertOverflow="clip" horzOverflow="clip" vert="horz" wrap="square" lIns="38100" tIns="19050" rIns="38100" bIns="19050" anchor="ctr" anchorCtr="1">
                <a:spAutoFit/>
              </a:bodyPr>
              <a:lstStyle/>
              <a:p>
                <a:pPr>
                  <a:defRPr sz="1200" b="0" i="0" u="none" strike="noStrike" kern="1200" baseline="0">
                    <a:solidFill>
                      <a:schemeClr val="bg1"/>
                    </a:solidFill>
                    <a:latin typeface="Rubik Medium" pitchFamily="2" charset="-79"/>
                    <a:ea typeface="+mn-ea"/>
                    <a:cs typeface="Rubik Medium" pitchFamily="2" charset="-79"/>
                  </a:defRPr>
                </a:pPr>
                <a:endParaRPr lang="en-DK"/>
              </a:p>
            </c:txPr>
            <c:showLegendKey val="0"/>
            <c:showVal val="0"/>
            <c:showCatName val="0"/>
            <c:showSerName val="0"/>
            <c:showPercent val="0"/>
            <c:showBubbleSize val="0"/>
            <c:separator>, </c:separator>
            <c:showLeaderLines val="0"/>
            <c:extLst>
              <c:ext xmlns:c15="http://schemas.microsoft.com/office/drawing/2012/chart" uri="{CE6537A1-D6FC-4f65-9D91-7224C49458BB}">
                <c15:spPr xmlns:c15="http://schemas.microsoft.com/office/drawing/2012/chart">
                  <a:prstGeom prst="rect">
                    <a:avLst/>
                  </a:prstGeom>
                  <a:noFill/>
                  <a:ln>
                    <a:noFill/>
                  </a:ln>
                </c15:spPr>
                <c15:showDataLabelsRange val="1"/>
              </c:ext>
            </c:extLst>
          </c:dLbls>
          <c:cat>
            <c:strRef>
              <c:f>Sheet1!$A$2:$A$12</c:f>
              <c:strCache>
                <c:ptCount val="11"/>
                <c:pt idx="0">
                  <c:v>GB</c:v>
                </c:pt>
                <c:pt idx="1">
                  <c:v>FR</c:v>
                </c:pt>
                <c:pt idx="2">
                  <c:v>US</c:v>
                </c:pt>
                <c:pt idx="3">
                  <c:v>NL</c:v>
                </c:pt>
                <c:pt idx="4">
                  <c:v>SE</c:v>
                </c:pt>
                <c:pt idx="5">
                  <c:v>CH</c:v>
                </c:pt>
                <c:pt idx="6">
                  <c:v>DK</c:v>
                </c:pt>
                <c:pt idx="7">
                  <c:v>DE</c:v>
                </c:pt>
                <c:pt idx="8">
                  <c:v>IL</c:v>
                </c:pt>
                <c:pt idx="9">
                  <c:v>NO</c:v>
                </c:pt>
                <c:pt idx="10">
                  <c:v>OTHER</c:v>
                </c:pt>
              </c:strCache>
            </c:strRef>
          </c:cat>
          <c:val>
            <c:numRef>
              <c:f>Sheet1!$C$2:$C$12</c:f>
              <c:numCache>
                <c:formatCode>General</c:formatCode>
                <c:ptCount val="11"/>
                <c:pt idx="0">
                  <c:v>20063569</c:v>
                </c:pt>
                <c:pt idx="1">
                  <c:v>8721082</c:v>
                </c:pt>
                <c:pt idx="2">
                  <c:v>7752632</c:v>
                </c:pt>
                <c:pt idx="3">
                  <c:v>5951583</c:v>
                </c:pt>
                <c:pt idx="4">
                  <c:v>5299922</c:v>
                </c:pt>
                <c:pt idx="5">
                  <c:v>2649930</c:v>
                </c:pt>
                <c:pt idx="6">
                  <c:v>1464207</c:v>
                </c:pt>
                <c:pt idx="7">
                  <c:v>1454093</c:v>
                </c:pt>
                <c:pt idx="8">
                  <c:v>1433554</c:v>
                </c:pt>
                <c:pt idx="9">
                  <c:v>1060436</c:v>
                </c:pt>
                <c:pt idx="10" formatCode="#,##0">
                  <c:v>6298805</c:v>
                </c:pt>
              </c:numCache>
            </c:numRef>
          </c:val>
          <c:extLst>
            <c:ext xmlns:c15="http://schemas.microsoft.com/office/drawing/2012/chart" uri="{02D57815-91ED-43cb-92C2-25804820EDAC}">
              <c15:datalabelsRange>
                <c15:f>Sheet1!$A$2:$A$12</c15:f>
                <c15:dlblRangeCache>
                  <c:ptCount val="11"/>
                  <c:pt idx="0">
                    <c:v>GB</c:v>
                  </c:pt>
                  <c:pt idx="1">
                    <c:v>FR</c:v>
                  </c:pt>
                  <c:pt idx="2">
                    <c:v>US</c:v>
                  </c:pt>
                  <c:pt idx="3">
                    <c:v>NL</c:v>
                  </c:pt>
                  <c:pt idx="4">
                    <c:v>SE</c:v>
                  </c:pt>
                  <c:pt idx="5">
                    <c:v>CH</c:v>
                  </c:pt>
                  <c:pt idx="6">
                    <c:v>DK</c:v>
                  </c:pt>
                  <c:pt idx="7">
                    <c:v>DE</c:v>
                  </c:pt>
                  <c:pt idx="8">
                    <c:v>IL</c:v>
                  </c:pt>
                  <c:pt idx="9">
                    <c:v>NO</c:v>
                  </c:pt>
                  <c:pt idx="10">
                    <c:v>OTHER</c:v>
                  </c:pt>
                </c15:dlblRangeCache>
              </c15:datalabelsRange>
            </c:ext>
            <c:ext xmlns:c16="http://schemas.microsoft.com/office/drawing/2014/chart" uri="{C3380CC4-5D6E-409C-BE32-E72D297353CC}">
              <c16:uniqueId val="{00000016-3FB2-E942-8B30-6227BC884EAF}"/>
            </c:ext>
          </c:extLst>
        </c:ser>
        <c:dLbls>
          <c:showLegendKey val="0"/>
          <c:showVal val="0"/>
          <c:showCatName val="0"/>
          <c:showSerName val="0"/>
          <c:showPercent val="0"/>
          <c:showBubbleSize val="0"/>
          <c:showLeaderLines val="0"/>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DK"/>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4"/>
    </mc:Choice>
    <mc:Fallback>
      <c:style val="4"/>
    </mc:Fallback>
  </mc:AlternateContent>
  <c:chart>
    <c:title>
      <c:tx>
        <c:rich>
          <a:bodyPr rot="0" spcFirstLastPara="1" vertOverflow="ellipsis" vert="horz" wrap="square" anchor="ctr" anchorCtr="1"/>
          <a:lstStyle/>
          <a:p>
            <a:pPr>
              <a:defRPr sz="1800" b="0" i="0" u="none" strike="noStrike" kern="1200" spc="0" baseline="0">
                <a:solidFill>
                  <a:schemeClr val="tx1">
                    <a:lumMod val="65000"/>
                    <a:lumOff val="35000"/>
                  </a:schemeClr>
                </a:solidFill>
                <a:latin typeface="Rubik Medium" pitchFamily="2" charset="-79"/>
                <a:ea typeface="+mn-ea"/>
                <a:cs typeface="Rubik Medium" pitchFamily="2" charset="-79"/>
              </a:defRPr>
            </a:pPr>
            <a:r>
              <a:rPr lang="en-US" sz="1800" b="0" i="0" dirty="0">
                <a:latin typeface="Rubik Medium" pitchFamily="2" charset="-79"/>
                <a:cs typeface="Rubik Medium" pitchFamily="2" charset="-79"/>
              </a:rPr>
              <a:t>Download requests </a:t>
            </a:r>
            <a:br>
              <a:rPr lang="en-US" sz="1800" b="0" i="0" dirty="0">
                <a:latin typeface="Rubik Medium" pitchFamily="2" charset="-79"/>
                <a:cs typeface="Rubik Medium" pitchFamily="2" charset="-79"/>
              </a:rPr>
            </a:br>
            <a:r>
              <a:rPr lang="en-US" sz="1800" b="0" i="0" dirty="0">
                <a:latin typeface="Rubik Medium" pitchFamily="2" charset="-79"/>
                <a:cs typeface="Rubik Medium" pitchFamily="2" charset="-79"/>
              </a:rPr>
              <a:t>by country, island</a:t>
            </a:r>
          </a:p>
          <a:p>
            <a:pPr>
              <a:defRPr sz="1800">
                <a:latin typeface="Rubik Medium" pitchFamily="2" charset="-79"/>
                <a:cs typeface="Rubik Medium" pitchFamily="2" charset="-79"/>
              </a:defRPr>
            </a:pPr>
            <a:r>
              <a:rPr lang="en-US" sz="1800" b="0" i="0" dirty="0">
                <a:latin typeface="Rubik Medium" pitchFamily="2" charset="-79"/>
                <a:cs typeface="Rubik Medium" pitchFamily="2" charset="-79"/>
              </a:rPr>
              <a:t>or territory</a:t>
            </a:r>
          </a:p>
        </c:rich>
      </c:tx>
      <c:layout>
        <c:manualLayout>
          <c:xMode val="edge"/>
          <c:yMode val="edge"/>
          <c:x val="0.37124603463837624"/>
          <c:y val="0.57592288769695887"/>
        </c:manualLayout>
      </c:layout>
      <c:overlay val="0"/>
      <c:spPr>
        <a:noFill/>
        <a:ln>
          <a:noFill/>
        </a:ln>
        <a:effectLst/>
      </c:spPr>
      <c:txPr>
        <a:bodyPr rot="0" spcFirstLastPara="1" vertOverflow="ellipsis" vert="horz" wrap="square" anchor="ctr" anchorCtr="1"/>
        <a:lstStyle/>
        <a:p>
          <a:pPr>
            <a:defRPr sz="1800" b="0" i="0" u="none" strike="noStrike" kern="1200" spc="0" baseline="0">
              <a:solidFill>
                <a:schemeClr val="tx1">
                  <a:lumMod val="65000"/>
                  <a:lumOff val="35000"/>
                </a:schemeClr>
              </a:solidFill>
              <a:latin typeface="Rubik Medium" pitchFamily="2" charset="-79"/>
              <a:ea typeface="+mn-ea"/>
              <a:cs typeface="Rubik Medium" pitchFamily="2" charset="-79"/>
            </a:defRPr>
          </a:pPr>
          <a:endParaRPr lang="en-DK"/>
        </a:p>
      </c:txPr>
    </c:title>
    <c:autoTitleDeleted val="0"/>
    <c:plotArea>
      <c:layout>
        <c:manualLayout>
          <c:layoutTarget val="inner"/>
          <c:xMode val="edge"/>
          <c:yMode val="edge"/>
          <c:x val="0.14129759142797921"/>
          <c:y val="0.25064467651390804"/>
          <c:w val="0.71908881194866714"/>
          <c:h val="0.74935532348609191"/>
        </c:manualLayout>
      </c:layout>
      <c:doughnutChart>
        <c:varyColors val="1"/>
        <c:ser>
          <c:idx val="1"/>
          <c:order val="0"/>
          <c:tx>
            <c:v>2020</c:v>
          </c:tx>
          <c:dPt>
            <c:idx val="0"/>
            <c:bubble3D val="0"/>
            <c:spPr>
              <a:solidFill>
                <a:schemeClr val="accent2">
                  <a:shade val="41000"/>
                </a:schemeClr>
              </a:solidFill>
              <a:ln w="19050">
                <a:solidFill>
                  <a:schemeClr val="lt1"/>
                </a:solidFill>
              </a:ln>
              <a:effectLst/>
            </c:spPr>
            <c:extLst>
              <c:ext xmlns:c16="http://schemas.microsoft.com/office/drawing/2014/chart" uri="{C3380CC4-5D6E-409C-BE32-E72D297353CC}">
                <c16:uniqueId val="{00000001-A932-9340-B78C-7D6B33AF2193}"/>
              </c:ext>
            </c:extLst>
          </c:dPt>
          <c:dPt>
            <c:idx val="1"/>
            <c:bubble3D val="0"/>
            <c:spPr>
              <a:solidFill>
                <a:schemeClr val="accent2">
                  <a:shade val="53000"/>
                </a:schemeClr>
              </a:solidFill>
              <a:ln w="19050">
                <a:solidFill>
                  <a:schemeClr val="lt1"/>
                </a:solidFill>
              </a:ln>
              <a:effectLst/>
            </c:spPr>
            <c:extLst>
              <c:ext xmlns:c16="http://schemas.microsoft.com/office/drawing/2014/chart" uri="{C3380CC4-5D6E-409C-BE32-E72D297353CC}">
                <c16:uniqueId val="{00000003-A932-9340-B78C-7D6B33AF2193}"/>
              </c:ext>
            </c:extLst>
          </c:dPt>
          <c:dPt>
            <c:idx val="2"/>
            <c:bubble3D val="0"/>
            <c:spPr>
              <a:solidFill>
                <a:schemeClr val="accent2">
                  <a:shade val="65000"/>
                </a:schemeClr>
              </a:solidFill>
              <a:ln w="19050">
                <a:solidFill>
                  <a:schemeClr val="lt1"/>
                </a:solidFill>
              </a:ln>
              <a:effectLst/>
            </c:spPr>
            <c:extLst>
              <c:ext xmlns:c16="http://schemas.microsoft.com/office/drawing/2014/chart" uri="{C3380CC4-5D6E-409C-BE32-E72D297353CC}">
                <c16:uniqueId val="{00000005-A932-9340-B78C-7D6B33AF2193}"/>
              </c:ext>
            </c:extLst>
          </c:dPt>
          <c:dPt>
            <c:idx val="3"/>
            <c:bubble3D val="0"/>
            <c:spPr>
              <a:solidFill>
                <a:schemeClr val="accent2">
                  <a:shade val="76000"/>
                </a:schemeClr>
              </a:solidFill>
              <a:ln w="19050">
                <a:solidFill>
                  <a:schemeClr val="lt1"/>
                </a:solidFill>
              </a:ln>
              <a:effectLst/>
            </c:spPr>
            <c:extLst>
              <c:ext xmlns:c16="http://schemas.microsoft.com/office/drawing/2014/chart" uri="{C3380CC4-5D6E-409C-BE32-E72D297353CC}">
                <c16:uniqueId val="{00000007-A932-9340-B78C-7D6B33AF2193}"/>
              </c:ext>
            </c:extLst>
          </c:dPt>
          <c:dPt>
            <c:idx val="4"/>
            <c:bubble3D val="0"/>
            <c:spPr>
              <a:solidFill>
                <a:schemeClr val="accent2">
                  <a:shade val="88000"/>
                </a:schemeClr>
              </a:solidFill>
              <a:ln w="19050">
                <a:solidFill>
                  <a:schemeClr val="lt1"/>
                </a:solidFill>
              </a:ln>
              <a:effectLst/>
            </c:spPr>
            <c:extLst>
              <c:ext xmlns:c16="http://schemas.microsoft.com/office/drawing/2014/chart" uri="{C3380CC4-5D6E-409C-BE32-E72D297353CC}">
                <c16:uniqueId val="{00000009-A932-9340-B78C-7D6B33AF2193}"/>
              </c:ext>
            </c:extLst>
          </c:dPt>
          <c:dPt>
            <c:idx val="5"/>
            <c:bubble3D val="0"/>
            <c:spPr>
              <a:solidFill>
                <a:schemeClr val="accent2"/>
              </a:solidFill>
              <a:ln w="19050">
                <a:solidFill>
                  <a:schemeClr val="lt1"/>
                </a:solidFill>
              </a:ln>
              <a:effectLst/>
            </c:spPr>
            <c:extLst>
              <c:ext xmlns:c16="http://schemas.microsoft.com/office/drawing/2014/chart" uri="{C3380CC4-5D6E-409C-BE32-E72D297353CC}">
                <c16:uniqueId val="{0000000B-A932-9340-B78C-7D6B33AF2193}"/>
              </c:ext>
            </c:extLst>
          </c:dPt>
          <c:dPt>
            <c:idx val="6"/>
            <c:bubble3D val="0"/>
            <c:spPr>
              <a:solidFill>
                <a:schemeClr val="accent2">
                  <a:tint val="89000"/>
                </a:schemeClr>
              </a:solidFill>
              <a:ln w="19050">
                <a:solidFill>
                  <a:schemeClr val="lt1"/>
                </a:solidFill>
              </a:ln>
              <a:effectLst/>
            </c:spPr>
            <c:extLst>
              <c:ext xmlns:c16="http://schemas.microsoft.com/office/drawing/2014/chart" uri="{C3380CC4-5D6E-409C-BE32-E72D297353CC}">
                <c16:uniqueId val="{0000000D-A932-9340-B78C-7D6B33AF2193}"/>
              </c:ext>
            </c:extLst>
          </c:dPt>
          <c:dPt>
            <c:idx val="7"/>
            <c:bubble3D val="0"/>
            <c:spPr>
              <a:solidFill>
                <a:schemeClr val="accent2">
                  <a:tint val="77000"/>
                </a:schemeClr>
              </a:solidFill>
              <a:ln w="19050">
                <a:solidFill>
                  <a:schemeClr val="lt1"/>
                </a:solidFill>
              </a:ln>
              <a:effectLst/>
            </c:spPr>
            <c:extLst>
              <c:ext xmlns:c16="http://schemas.microsoft.com/office/drawing/2014/chart" uri="{C3380CC4-5D6E-409C-BE32-E72D297353CC}">
                <c16:uniqueId val="{0000000F-A932-9340-B78C-7D6B33AF2193}"/>
              </c:ext>
            </c:extLst>
          </c:dPt>
          <c:dPt>
            <c:idx val="8"/>
            <c:bubble3D val="0"/>
            <c:spPr>
              <a:solidFill>
                <a:schemeClr val="accent2">
                  <a:tint val="65000"/>
                </a:schemeClr>
              </a:solidFill>
              <a:ln w="19050">
                <a:solidFill>
                  <a:schemeClr val="lt1"/>
                </a:solidFill>
              </a:ln>
              <a:effectLst/>
            </c:spPr>
            <c:extLst>
              <c:ext xmlns:c16="http://schemas.microsoft.com/office/drawing/2014/chart" uri="{C3380CC4-5D6E-409C-BE32-E72D297353CC}">
                <c16:uniqueId val="{00000011-A932-9340-B78C-7D6B33AF2193}"/>
              </c:ext>
            </c:extLst>
          </c:dPt>
          <c:dPt>
            <c:idx val="9"/>
            <c:bubble3D val="0"/>
            <c:spPr>
              <a:solidFill>
                <a:schemeClr val="accent2">
                  <a:tint val="54000"/>
                </a:schemeClr>
              </a:solidFill>
              <a:ln w="19050">
                <a:solidFill>
                  <a:schemeClr val="lt1"/>
                </a:solidFill>
              </a:ln>
              <a:effectLst/>
            </c:spPr>
            <c:extLst>
              <c:ext xmlns:c16="http://schemas.microsoft.com/office/drawing/2014/chart" uri="{C3380CC4-5D6E-409C-BE32-E72D297353CC}">
                <c16:uniqueId val="{00000013-A932-9340-B78C-7D6B33AF2193}"/>
              </c:ext>
            </c:extLst>
          </c:dPt>
          <c:dPt>
            <c:idx val="10"/>
            <c:bubble3D val="0"/>
            <c:spPr>
              <a:solidFill>
                <a:schemeClr val="accent2">
                  <a:tint val="42000"/>
                </a:schemeClr>
              </a:solidFill>
              <a:ln w="19050">
                <a:solidFill>
                  <a:schemeClr val="lt1"/>
                </a:solidFill>
              </a:ln>
              <a:effectLst/>
            </c:spPr>
            <c:extLst>
              <c:ext xmlns:c16="http://schemas.microsoft.com/office/drawing/2014/chart" uri="{C3380CC4-5D6E-409C-BE32-E72D297353CC}">
                <c16:uniqueId val="{00000015-A932-9340-B78C-7D6B33AF2193}"/>
              </c:ext>
            </c:extLst>
          </c:dPt>
          <c:dLbls>
            <c:dLbl>
              <c:idx val="0"/>
              <c:tx>
                <c:rich>
                  <a:bodyPr/>
                  <a:lstStyle/>
                  <a:p>
                    <a:fld id="{4748EB14-4B96-E74B-B7BB-DC202C85200E}" type="CELLRANGE">
                      <a:rPr lang="en-DK"/>
                      <a:pPr/>
                      <a:t>[CELLRANGE]</a:t>
                    </a:fld>
                    <a:endParaRPr lang="en-DK"/>
                  </a:p>
                </c:rich>
              </c:tx>
              <c:showLegendKey val="0"/>
              <c:showVal val="0"/>
              <c:showCatName val="0"/>
              <c:showSerName val="0"/>
              <c:showPercent val="0"/>
              <c:showBubbleSize val="0"/>
              <c:separator>, </c:separator>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A932-9340-B78C-7D6B33AF2193}"/>
                </c:ext>
              </c:extLst>
            </c:dLbl>
            <c:dLbl>
              <c:idx val="1"/>
              <c:tx>
                <c:rich>
                  <a:bodyPr rot="0" spcFirstLastPara="1" vertOverflow="clip" horzOverflow="clip" vert="horz" wrap="square" lIns="38100" tIns="19050" rIns="38100" bIns="19050" anchor="ctr" anchorCtr="1">
                    <a:spAutoFit/>
                  </a:bodyPr>
                  <a:lstStyle/>
                  <a:p>
                    <a:pPr>
                      <a:defRPr sz="1400" b="0" i="0" u="none" strike="noStrike" kern="1200" baseline="0">
                        <a:solidFill>
                          <a:schemeClr val="bg1"/>
                        </a:solidFill>
                        <a:latin typeface="Rubik Medium" pitchFamily="2" charset="-79"/>
                        <a:ea typeface="+mn-ea"/>
                        <a:cs typeface="Rubik Medium" pitchFamily="2" charset="-79"/>
                      </a:defRPr>
                    </a:pPr>
                    <a:fld id="{7B7E6594-2E51-E540-ACF3-00709D0E1357}" type="CELLRANGE">
                      <a:rPr lang="en-US"/>
                      <a:pPr>
                        <a:defRPr sz="1400">
                          <a:solidFill>
                            <a:schemeClr val="bg1"/>
                          </a:solidFill>
                          <a:latin typeface="Rubik Medium" pitchFamily="2" charset="-79"/>
                          <a:cs typeface="Rubik Medium" pitchFamily="2" charset="-79"/>
                        </a:defRPr>
                      </a:pPr>
                      <a:t>[CELLRANGE]</a:t>
                    </a:fld>
                    <a:endParaRPr lang="en-DK"/>
                  </a:p>
                </c:rich>
              </c:tx>
              <c:numFmt formatCode="#,##0" sourceLinked="0"/>
              <c:spPr>
                <a:noFill/>
                <a:ln>
                  <a:noFill/>
                </a:ln>
                <a:effectLst/>
              </c:spPr>
              <c:txPr>
                <a:bodyPr rot="0" spcFirstLastPara="1" vertOverflow="clip" horzOverflow="clip" vert="horz" wrap="square" lIns="38100" tIns="19050" rIns="38100" bIns="19050" anchor="ctr" anchorCtr="1">
                  <a:spAutoFit/>
                </a:bodyPr>
                <a:lstStyle/>
                <a:p>
                  <a:pPr>
                    <a:defRPr sz="1400" b="0" i="0" u="none" strike="noStrike" kern="1200" baseline="0">
                      <a:solidFill>
                        <a:schemeClr val="bg1"/>
                      </a:solidFill>
                      <a:latin typeface="Rubik Medium" pitchFamily="2" charset="-79"/>
                      <a:ea typeface="+mn-ea"/>
                      <a:cs typeface="Rubik Medium" pitchFamily="2" charset="-79"/>
                    </a:defRPr>
                  </a:pPr>
                  <a:endParaRPr lang="en-DK"/>
                </a:p>
              </c:txPr>
              <c:showLegendKey val="0"/>
              <c:showVal val="0"/>
              <c:showCatName val="0"/>
              <c:showSerName val="0"/>
              <c:showPercent val="0"/>
              <c:showBubbleSize val="0"/>
              <c:extLst>
                <c:ext xmlns:c15="http://schemas.microsoft.com/office/drawing/2012/chart" uri="{CE6537A1-D6FC-4f65-9D91-7224C49458BB}">
                  <c15:spPr xmlns:c15="http://schemas.microsoft.com/office/drawing/2012/chart">
                    <a:prstGeom prst="rect">
                      <a:avLst/>
                    </a:prstGeom>
                    <a:noFill/>
                    <a:ln>
                      <a:noFill/>
                    </a:ln>
                  </c15:spPr>
                  <c15:dlblFieldTable/>
                  <c15:showDataLabelsRange val="1"/>
                </c:ext>
                <c:ext xmlns:c16="http://schemas.microsoft.com/office/drawing/2014/chart" uri="{C3380CC4-5D6E-409C-BE32-E72D297353CC}">
                  <c16:uniqueId val="{00000003-A932-9340-B78C-7D6B33AF2193}"/>
                </c:ext>
              </c:extLst>
            </c:dLbl>
            <c:dLbl>
              <c:idx val="2"/>
              <c:tx>
                <c:rich>
                  <a:bodyPr/>
                  <a:lstStyle/>
                  <a:p>
                    <a:fld id="{4E1E77B3-66FE-0B4F-B0CC-77ECAAD99B13}" type="CELLRANGE">
                      <a:rPr lang="en-DK"/>
                      <a:pPr/>
                      <a:t>[CELLRANGE]</a:t>
                    </a:fld>
                    <a:endParaRPr lang="en-DK"/>
                  </a:p>
                </c:rich>
              </c:tx>
              <c:showLegendKey val="0"/>
              <c:showVal val="0"/>
              <c:showCatName val="0"/>
              <c:showSerName val="0"/>
              <c:showPercent val="0"/>
              <c:showBubbleSize val="0"/>
              <c:separator>, </c:separator>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A932-9340-B78C-7D6B33AF2193}"/>
                </c:ext>
              </c:extLst>
            </c:dLbl>
            <c:dLbl>
              <c:idx val="3"/>
              <c:tx>
                <c:rich>
                  <a:bodyPr/>
                  <a:lstStyle/>
                  <a:p>
                    <a:fld id="{5886C966-CDCA-7845-AD2E-D698410109A7}" type="CELLRANGE">
                      <a:rPr lang="en-DK"/>
                      <a:pPr/>
                      <a:t>[CELLRANGE]</a:t>
                    </a:fld>
                    <a:endParaRPr lang="en-DK"/>
                  </a:p>
                </c:rich>
              </c:tx>
              <c:showLegendKey val="0"/>
              <c:showVal val="0"/>
              <c:showCatName val="0"/>
              <c:showSerName val="0"/>
              <c:showPercent val="0"/>
              <c:showBubbleSize val="0"/>
              <c:separator>, </c:separator>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A932-9340-B78C-7D6B33AF2193}"/>
                </c:ext>
              </c:extLst>
            </c:dLbl>
            <c:dLbl>
              <c:idx val="4"/>
              <c:layout>
                <c:manualLayout>
                  <c:x val="8.8130014671565626E-3"/>
                  <c:y val="6.2194810797998601E-3"/>
                </c:manualLayout>
              </c:layout>
              <c:tx>
                <c:rich>
                  <a:bodyPr/>
                  <a:lstStyle/>
                  <a:p>
                    <a:fld id="{AAA8E434-8784-3E47-A92C-04A84D8D0A9F}" type="CELLRANGE">
                      <a:rPr lang="en-US"/>
                      <a:pPr/>
                      <a:t>[CELLRANGE]</a:t>
                    </a:fld>
                    <a:endParaRPr lang="en-DK"/>
                  </a:p>
                </c:rich>
              </c:tx>
              <c:showLegendKey val="0"/>
              <c:showVal val="0"/>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9-A932-9340-B78C-7D6B33AF2193}"/>
                </c:ext>
              </c:extLst>
            </c:dLbl>
            <c:dLbl>
              <c:idx val="5"/>
              <c:layout>
                <c:manualLayout>
                  <c:x val="1.1769562479609729E-2"/>
                  <c:y val="1.4103886670666475E-2"/>
                </c:manualLayout>
              </c:layout>
              <c:tx>
                <c:rich>
                  <a:bodyPr/>
                  <a:lstStyle/>
                  <a:p>
                    <a:fld id="{5134547F-9183-A249-B442-FF2D0058F7D5}" type="CELLRANGE">
                      <a:rPr lang="en-US"/>
                      <a:pPr/>
                      <a:t>[CELLRANGE]</a:t>
                    </a:fld>
                    <a:endParaRPr lang="en-DK"/>
                  </a:p>
                </c:rich>
              </c:tx>
              <c:showLegendKey val="0"/>
              <c:showVal val="0"/>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B-A932-9340-B78C-7D6B33AF2193}"/>
                </c:ext>
              </c:extLst>
            </c:dLbl>
            <c:dLbl>
              <c:idx val="6"/>
              <c:layout>
                <c:manualLayout>
                  <c:x val="-2.9338847661815552E-3"/>
                  <c:y val="9.549359499626018E-3"/>
                </c:manualLayout>
              </c:layout>
              <c:tx>
                <c:rich>
                  <a:bodyPr/>
                  <a:lstStyle/>
                  <a:p>
                    <a:fld id="{551832AC-F2F7-3540-ACC0-DA2BF8EFAB7A}" type="CELLRANGE">
                      <a:rPr lang="en-US"/>
                      <a:pPr/>
                      <a:t>[CELLRANGE]</a:t>
                    </a:fld>
                    <a:endParaRPr lang="en-DK"/>
                  </a:p>
                </c:rich>
              </c:tx>
              <c:showLegendKey val="0"/>
              <c:showVal val="0"/>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D-A932-9340-B78C-7D6B33AF2193}"/>
                </c:ext>
              </c:extLst>
            </c:dLbl>
            <c:dLbl>
              <c:idx val="7"/>
              <c:layout>
                <c:manualLayout>
                  <c:x val="-5.1285980184851733E-3"/>
                  <c:y val="4.9947116308997177E-3"/>
                </c:manualLayout>
              </c:layout>
              <c:tx>
                <c:rich>
                  <a:bodyPr/>
                  <a:lstStyle/>
                  <a:p>
                    <a:fld id="{63FD12E1-83F5-1C45-9961-072D8B2FDD69}" type="CELLRANGE">
                      <a:rPr lang="en-US" dirty="0"/>
                      <a:pPr/>
                      <a:t>[CELLRANGE]</a:t>
                    </a:fld>
                    <a:endParaRPr lang="en-DK"/>
                  </a:p>
                </c:rich>
              </c:tx>
              <c:showLegendKey val="0"/>
              <c:showVal val="0"/>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F-A932-9340-B78C-7D6B33AF2193}"/>
                </c:ext>
              </c:extLst>
            </c:dLbl>
            <c:dLbl>
              <c:idx val="8"/>
              <c:layout>
                <c:manualLayout>
                  <c:x val="-4.3923204467012922E-3"/>
                  <c:y val="5.0828209414829862E-3"/>
                </c:manualLayout>
              </c:layout>
              <c:tx>
                <c:rich>
                  <a:bodyPr/>
                  <a:lstStyle/>
                  <a:p>
                    <a:fld id="{3C07391C-B8B8-284D-AD9F-D0A5BF634DDA}" type="CELLRANGE">
                      <a:rPr lang="en-US"/>
                      <a:pPr/>
                      <a:t>[CELLRANGE]</a:t>
                    </a:fld>
                    <a:endParaRPr lang="en-DK"/>
                  </a:p>
                </c:rich>
              </c:tx>
              <c:showLegendKey val="0"/>
              <c:showVal val="0"/>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11-A932-9340-B78C-7D6B33AF2193}"/>
                </c:ext>
              </c:extLst>
            </c:dLbl>
            <c:dLbl>
              <c:idx val="9"/>
              <c:layout>
                <c:manualLayout>
                  <c:x val="-9.5436016472156444E-3"/>
                  <c:y val="3.1537098304522276E-3"/>
                </c:manualLayout>
              </c:layout>
              <c:tx>
                <c:rich>
                  <a:bodyPr/>
                  <a:lstStyle/>
                  <a:p>
                    <a:fld id="{7AF929BD-2048-814D-B18B-2FE73A222256}" type="CELLRANGE">
                      <a:rPr lang="en-US"/>
                      <a:pPr/>
                      <a:t>[CELLRANGE]</a:t>
                    </a:fld>
                    <a:endParaRPr lang="en-DK"/>
                  </a:p>
                </c:rich>
              </c:tx>
              <c:showLegendKey val="0"/>
              <c:showVal val="0"/>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13-A932-9340-B78C-7D6B33AF2193}"/>
                </c:ext>
              </c:extLst>
            </c:dLbl>
            <c:dLbl>
              <c:idx val="10"/>
              <c:tx>
                <c:rich>
                  <a:bodyPr/>
                  <a:lstStyle/>
                  <a:p>
                    <a:fld id="{C427D77D-387C-1647-A9BA-DEDF46A92FF8}" type="CELLRANGE">
                      <a:rPr lang="en-DK"/>
                      <a:pPr/>
                      <a:t>[CELLRANGE]</a:t>
                    </a:fld>
                    <a:endParaRPr lang="en-DK"/>
                  </a:p>
                </c:rich>
              </c:tx>
              <c:showLegendKey val="0"/>
              <c:showVal val="0"/>
              <c:showCatName val="0"/>
              <c:showSerName val="0"/>
              <c:showPercent val="0"/>
              <c:showBubbleSize val="0"/>
              <c:separator>, </c:separator>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5-A932-9340-B78C-7D6B33AF2193}"/>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bg1"/>
                    </a:solidFill>
                    <a:latin typeface="Rubik Medium" pitchFamily="2" charset="-79"/>
                    <a:ea typeface="+mn-ea"/>
                    <a:cs typeface="Rubik Medium" pitchFamily="2" charset="-79"/>
                  </a:defRPr>
                </a:pPr>
                <a:endParaRPr lang="en-DK"/>
              </a:p>
            </c:txPr>
            <c:showLegendKey val="0"/>
            <c:showVal val="0"/>
            <c:showCatName val="0"/>
            <c:showSerName val="0"/>
            <c:showPercent val="0"/>
            <c:showBubbleSize val="0"/>
            <c:separator>, </c:separator>
            <c:showLeaderLines val="0"/>
            <c:extLst>
              <c:ext xmlns:c15="http://schemas.microsoft.com/office/drawing/2012/chart" uri="{CE6537A1-D6FC-4f65-9D91-7224C49458BB}">
                <c15:showDataLabelsRange val="1"/>
              </c:ext>
            </c:extLst>
          </c:dLbls>
          <c:cat>
            <c:strRef>
              <c:f>Sheet1!$A$2:$A$12</c:f>
              <c:strCache>
                <c:ptCount val="11"/>
                <c:pt idx="0">
                  <c:v>CN</c:v>
                </c:pt>
                <c:pt idx="1">
                  <c:v>US</c:v>
                </c:pt>
                <c:pt idx="2">
                  <c:v>MX</c:v>
                </c:pt>
                <c:pt idx="3">
                  <c:v>CO</c:v>
                </c:pt>
                <c:pt idx="4">
                  <c:v>BR</c:v>
                </c:pt>
                <c:pt idx="5">
                  <c:v>ES</c:v>
                </c:pt>
                <c:pt idx="6">
                  <c:v>GB</c:v>
                </c:pt>
                <c:pt idx="7">
                  <c:v>CA</c:v>
                </c:pt>
                <c:pt idx="8">
                  <c:v>FR</c:v>
                </c:pt>
                <c:pt idx="9">
                  <c:v>DE</c:v>
                </c:pt>
                <c:pt idx="10">
                  <c:v>OTHER</c:v>
                </c:pt>
              </c:strCache>
            </c:strRef>
          </c:cat>
          <c:val>
            <c:numRef>
              <c:f>Sheet1!$B$2:$B$12</c:f>
              <c:numCache>
                <c:formatCode>General</c:formatCode>
                <c:ptCount val="11"/>
                <c:pt idx="0">
                  <c:v>63485</c:v>
                </c:pt>
                <c:pt idx="1">
                  <c:v>41921</c:v>
                </c:pt>
                <c:pt idx="2">
                  <c:v>29712</c:v>
                </c:pt>
                <c:pt idx="3">
                  <c:v>21641</c:v>
                </c:pt>
                <c:pt idx="4">
                  <c:v>21274</c:v>
                </c:pt>
                <c:pt idx="5">
                  <c:v>14704</c:v>
                </c:pt>
                <c:pt idx="6">
                  <c:v>13502</c:v>
                </c:pt>
                <c:pt idx="7">
                  <c:v>8946</c:v>
                </c:pt>
                <c:pt idx="8">
                  <c:v>8872</c:v>
                </c:pt>
                <c:pt idx="9">
                  <c:v>8558</c:v>
                </c:pt>
                <c:pt idx="10">
                  <c:v>115102</c:v>
                </c:pt>
              </c:numCache>
            </c:numRef>
          </c:val>
          <c:extLst>
            <c:ext xmlns:c15="http://schemas.microsoft.com/office/drawing/2012/chart" uri="{02D57815-91ED-43cb-92C2-25804820EDAC}">
              <c15:datalabelsRange>
                <c15:f>Sheet1!$A$2:$A$12</c15:f>
                <c15:dlblRangeCache>
                  <c:ptCount val="11"/>
                  <c:pt idx="0">
                    <c:v>CN</c:v>
                  </c:pt>
                  <c:pt idx="1">
                    <c:v>US</c:v>
                  </c:pt>
                  <c:pt idx="2">
                    <c:v>MX</c:v>
                  </c:pt>
                  <c:pt idx="3">
                    <c:v>CO</c:v>
                  </c:pt>
                  <c:pt idx="4">
                    <c:v>BR</c:v>
                  </c:pt>
                  <c:pt idx="5">
                    <c:v>ES</c:v>
                  </c:pt>
                  <c:pt idx="6">
                    <c:v>GB</c:v>
                  </c:pt>
                  <c:pt idx="7">
                    <c:v>CA</c:v>
                  </c:pt>
                  <c:pt idx="8">
                    <c:v>FR</c:v>
                  </c:pt>
                  <c:pt idx="9">
                    <c:v>DE</c:v>
                  </c:pt>
                  <c:pt idx="10">
                    <c:v>OTHER</c:v>
                  </c:pt>
                </c15:dlblRangeCache>
              </c15:datalabelsRange>
            </c:ext>
            <c:ext xmlns:c16="http://schemas.microsoft.com/office/drawing/2014/chart" uri="{C3380CC4-5D6E-409C-BE32-E72D297353CC}">
              <c16:uniqueId val="{00000016-A932-9340-B78C-7D6B33AF2193}"/>
            </c:ext>
          </c:extLst>
        </c:ser>
        <c:dLbls>
          <c:showLegendKey val="0"/>
          <c:showVal val="0"/>
          <c:showCatName val="0"/>
          <c:showSerName val="0"/>
          <c:showPercent val="0"/>
          <c:showBubbleSize val="0"/>
          <c:showLeaderLines val="0"/>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DK"/>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Annual totals</c:v>
                </c:pt>
              </c:strCache>
            </c:strRef>
          </c:tx>
          <c:spPr>
            <a:solidFill>
              <a:schemeClr val="accent1"/>
            </a:solidFill>
            <a:ln>
              <a:noFill/>
            </a:ln>
            <a:effectLst/>
          </c:spPr>
          <c:invertIfNegative val="0"/>
          <c:dLbls>
            <c:dLbl>
              <c:idx val="0"/>
              <c:layout>
                <c:manualLayout>
                  <c:x val="8.7443286774287875E-3"/>
                  <c:y val="-2.2447287322422135E-16"/>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0-BE7C-8140-984E-96F3969A2D24}"/>
                </c:ext>
              </c:extLst>
            </c:dLbl>
            <c:dLbl>
              <c:idx val="1"/>
              <c:layout>
                <c:manualLayout>
                  <c:x val="6.1059131241356351E-3"/>
                  <c:y val="0"/>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F-BE7C-8140-984E-96F3969A2D24}"/>
                </c:ext>
              </c:extLst>
            </c:dLbl>
            <c:dLbl>
              <c:idx val="2"/>
              <c:layout>
                <c:manualLayout>
                  <c:x val="4.2929236657274876E-3"/>
                  <c:y val="0"/>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E-BE7C-8140-984E-96F3969A2D24}"/>
                </c:ext>
              </c:extLst>
            </c:dLbl>
            <c:dLbl>
              <c:idx val="3"/>
              <c:layout>
                <c:manualLayout>
                  <c:x val="4.0939950483719059E-3"/>
                  <c:y val="0"/>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D-BE7C-8140-984E-96F3969A2D24}"/>
                </c:ext>
              </c:extLst>
            </c:dLbl>
            <c:dLbl>
              <c:idx val="4"/>
              <c:layout>
                <c:manualLayout>
                  <c:x val="3.5743897858859564E-3"/>
                  <c:y val="0"/>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C-BE7C-8140-984E-96F3969A2D24}"/>
                </c:ext>
              </c:extLst>
            </c:dLbl>
            <c:dLbl>
              <c:idx val="5"/>
              <c:layout>
                <c:manualLayout>
                  <c:x val="4.0092124608700217E-3"/>
                  <c:y val="0"/>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B-BE7C-8140-984E-96F3969A2D24}"/>
                </c:ext>
              </c:extLst>
            </c:dLbl>
            <c:dLbl>
              <c:idx val="6"/>
              <c:layout>
                <c:manualLayout>
                  <c:x val="5.2289559288387997E-3"/>
                  <c:y val="-1.1223643661211067E-16"/>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A-BE7C-8140-984E-96F3969A2D24}"/>
                </c:ext>
              </c:extLst>
            </c:dLbl>
            <c:dLbl>
              <c:idx val="7"/>
              <c:layout>
                <c:manualLayout>
                  <c:x val="2.8189484962899657E-3"/>
                  <c:y val="-1.1223643661211067E-16"/>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BE7C-8140-984E-96F3969A2D24}"/>
                </c:ext>
              </c:extLst>
            </c:dLbl>
            <c:dLbl>
              <c:idx val="8"/>
              <c:layout>
                <c:manualLayout>
                  <c:x val="2.8926472547618951E-3"/>
                  <c:y val="0"/>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BE7C-8140-984E-96F3969A2D24}"/>
                </c:ext>
              </c:extLst>
            </c:dLbl>
            <c:dLbl>
              <c:idx val="9"/>
              <c:layout>
                <c:manualLayout>
                  <c:x val="2.5499770431268885E-3"/>
                  <c:y val="0"/>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BE7C-8140-984E-96F3969A2D24}"/>
                </c:ext>
              </c:extLst>
            </c:dLbl>
            <c:dLbl>
              <c:idx val="10"/>
              <c:layout>
                <c:manualLayout>
                  <c:x val="2.5204975397380845E-3"/>
                  <c:y val="-5.6118218306055337E-17"/>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BE7C-8140-984E-96F3969A2D24}"/>
                </c:ext>
              </c:extLst>
            </c:dLbl>
            <c:dLbl>
              <c:idx val="11"/>
              <c:layout>
                <c:manualLayout>
                  <c:x val="5.328420237516591E-3"/>
                  <c:y val="0"/>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BE7C-8140-984E-96F3969A2D24}"/>
                </c:ext>
              </c:extLst>
            </c:dLbl>
            <c:dLbl>
              <c:idx val="12"/>
              <c:layout>
                <c:manualLayout>
                  <c:x val="7.4767100317125182E-3"/>
                  <c:y val="0"/>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BE7C-8140-984E-96F3969A2D24}"/>
                </c:ext>
              </c:extLst>
            </c:dLbl>
            <c:dLbl>
              <c:idx val="13"/>
              <c:layout>
                <c:manualLayout>
                  <c:x val="6.2496547184150335E-3"/>
                  <c:y val="0"/>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BE7C-8140-984E-96F3969A2D24}"/>
                </c:ext>
              </c:extLst>
            </c:dLbl>
            <c:dLbl>
              <c:idx val="14"/>
              <c:layout>
                <c:manualLayout>
                  <c:x val="-5.7042839057231554E-3"/>
                  <c:y val="0"/>
                </c:manualLayout>
              </c:layout>
              <c:spPr>
                <a:noFill/>
                <a:ln>
                  <a:noFill/>
                </a:ln>
                <a:effectLst/>
              </c:spPr>
              <c:txPr>
                <a:bodyPr rot="0" spcFirstLastPara="1" vertOverflow="ellipsis" vert="horz" wrap="square" lIns="38100" tIns="19050" rIns="38100" bIns="19050" anchor="ctr" anchorCtr="1">
                  <a:noAutofit/>
                </a:bodyPr>
                <a:lstStyle/>
                <a:p>
                  <a:pPr>
                    <a:defRPr sz="2000" b="0" i="0" u="none" strike="noStrike" kern="1200" baseline="0">
                      <a:solidFill>
                        <a:schemeClr val="tx1">
                          <a:lumMod val="75000"/>
                          <a:lumOff val="25000"/>
                        </a:schemeClr>
                      </a:solidFill>
                      <a:latin typeface="+mn-lt"/>
                      <a:ea typeface="+mn-ea"/>
                      <a:cs typeface="+mn-cs"/>
                    </a:defRPr>
                  </a:pPr>
                  <a:endParaRPr lang="en-DK"/>
                </a:p>
              </c:txPr>
              <c:dLblPos val="outEnd"/>
              <c:showLegendKey val="0"/>
              <c:showVal val="1"/>
              <c:showCatName val="0"/>
              <c:showSerName val="0"/>
              <c:showPercent val="0"/>
              <c:showBubbleSize val="0"/>
              <c:extLst>
                <c:ext xmlns:c15="http://schemas.microsoft.com/office/drawing/2012/chart" uri="{CE6537A1-D6FC-4f65-9D91-7224C49458BB}">
                  <c15:layout>
                    <c:manualLayout>
                      <c:w val="5.8030402420754683E-2"/>
                      <c:h val="3.9334223763395466E-2"/>
                    </c:manualLayout>
                  </c15:layout>
                </c:ext>
                <c:ext xmlns:c16="http://schemas.microsoft.com/office/drawing/2014/chart" uri="{C3380CC4-5D6E-409C-BE32-E72D297353CC}">
                  <c16:uniqueId val="{00000011-BE7C-8140-984E-96F3969A2D24}"/>
                </c:ext>
              </c:extLst>
            </c:dLbl>
            <c:dLbl>
              <c:idx val="15"/>
              <c:layout>
                <c:manualLayout>
                  <c:x val="1.2417950649917513E-3"/>
                  <c:y val="-2.8059109153027669E-17"/>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C3DE-D14C-88ED-EB6C8AFDF26F}"/>
                </c:ext>
              </c:extLst>
            </c:dLbl>
            <c:dLbl>
              <c:idx val="16"/>
              <c:layout>
                <c:manualLayout>
                  <c:x val="1.1010681561475805E-2"/>
                  <c:y val="3.5073886441284586E-18"/>
                </c:manualLayout>
              </c:layout>
              <c:spPr>
                <a:noFill/>
                <a:ln>
                  <a:noFill/>
                </a:ln>
                <a:effectLst/>
              </c:spPr>
              <c:txPr>
                <a:bodyPr rot="0" spcFirstLastPara="1" vertOverflow="ellipsis" vert="horz" wrap="square" lIns="38100" tIns="19050" rIns="38100" bIns="19050" anchor="ctr" anchorCtr="1">
                  <a:noAutofit/>
                </a:bodyPr>
                <a:lstStyle/>
                <a:p>
                  <a:pPr>
                    <a:defRPr sz="2000" b="0" i="0" u="none" strike="noStrike" kern="1200" baseline="0">
                      <a:solidFill>
                        <a:schemeClr val="tx1">
                          <a:lumMod val="75000"/>
                          <a:lumOff val="25000"/>
                        </a:schemeClr>
                      </a:solidFill>
                      <a:latin typeface="+mn-lt"/>
                      <a:ea typeface="+mn-ea"/>
                      <a:cs typeface="+mn-cs"/>
                    </a:defRPr>
                  </a:pPr>
                  <a:endParaRPr lang="en-DK"/>
                </a:p>
              </c:txPr>
              <c:dLblPos val="outEnd"/>
              <c:showLegendKey val="0"/>
              <c:showVal val="1"/>
              <c:showCatName val="0"/>
              <c:showSerName val="0"/>
              <c:showPercent val="0"/>
              <c:showBubbleSize val="0"/>
              <c:extLst>
                <c:ext xmlns:c15="http://schemas.microsoft.com/office/drawing/2012/chart" uri="{CE6537A1-D6FC-4f65-9D91-7224C49458BB}">
                  <c15:layout>
                    <c:manualLayout>
                      <c:w val="4.9053893638880269E-2"/>
                      <c:h val="3.6273194676749908E-2"/>
                    </c:manualLayout>
                  </c15:layout>
                </c:ext>
                <c:ext xmlns:c16="http://schemas.microsoft.com/office/drawing/2014/chart" uri="{C3380CC4-5D6E-409C-BE32-E72D297353CC}">
                  <c16:uniqueId val="{00000002-2E8E-FB45-A112-792A7DFB27CC}"/>
                </c:ext>
              </c:extLst>
            </c:dLbl>
            <c:dLbl>
              <c:idx val="17"/>
              <c:layout>
                <c:manualLayout>
                  <c:x val="1.1054813770781309E-2"/>
                  <c:y val="4.5915436299683388E-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C71B-B94C-A191-C18933AA6FC3}"/>
                </c:ext>
              </c:extLst>
            </c:dLbl>
            <c:spPr>
              <a:noFill/>
              <a:ln>
                <a:noFill/>
              </a:ln>
              <a:effectLst/>
            </c:spPr>
            <c:txPr>
              <a:bodyPr rot="0" spcFirstLastPara="1" vertOverflow="ellipsis" vert="horz" wrap="square" lIns="38100" tIns="19050" rIns="38100" bIns="19050" anchor="ctr" anchorCtr="1">
                <a:spAutoFit/>
              </a:bodyPr>
              <a:lstStyle/>
              <a:p>
                <a:pPr>
                  <a:defRPr sz="2000" b="0" i="0" u="none" strike="noStrike" kern="1200" baseline="0">
                    <a:solidFill>
                      <a:schemeClr val="tx1">
                        <a:lumMod val="75000"/>
                        <a:lumOff val="25000"/>
                      </a:schemeClr>
                    </a:solidFill>
                    <a:latin typeface="+mn-lt"/>
                    <a:ea typeface="+mn-ea"/>
                    <a:cs typeface="+mn-cs"/>
                  </a:defRPr>
                </a:pPr>
                <a:endParaRPr lang="en-DK"/>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Sheet1!$A$2:$A$19</c:f>
              <c:numCache>
                <c:formatCode>General</c:formatCode>
                <c:ptCount val="18"/>
                <c:pt idx="0">
                  <c:v>2008</c:v>
                </c:pt>
                <c:pt idx="1">
                  <c:v>2009</c:v>
                </c:pt>
                <c:pt idx="2">
                  <c:v>2010</c:v>
                </c:pt>
                <c:pt idx="3">
                  <c:v>2011</c:v>
                </c:pt>
                <c:pt idx="4">
                  <c:v>2012</c:v>
                </c:pt>
                <c:pt idx="5">
                  <c:v>2013</c:v>
                </c:pt>
                <c:pt idx="6">
                  <c:v>2014</c:v>
                </c:pt>
                <c:pt idx="7">
                  <c:v>2015</c:v>
                </c:pt>
                <c:pt idx="8">
                  <c:v>2016</c:v>
                </c:pt>
                <c:pt idx="9">
                  <c:v>2017</c:v>
                </c:pt>
                <c:pt idx="10">
                  <c:v>2018</c:v>
                </c:pt>
                <c:pt idx="11">
                  <c:v>2019</c:v>
                </c:pt>
                <c:pt idx="12">
                  <c:v>2020</c:v>
                </c:pt>
                <c:pt idx="13">
                  <c:v>2021</c:v>
                </c:pt>
                <c:pt idx="14">
                  <c:v>2022</c:v>
                </c:pt>
                <c:pt idx="15">
                  <c:v>2023</c:v>
                </c:pt>
                <c:pt idx="16">
                  <c:v>2024</c:v>
                </c:pt>
                <c:pt idx="17">
                  <c:v>2025</c:v>
                </c:pt>
              </c:numCache>
            </c:numRef>
          </c:cat>
          <c:val>
            <c:numRef>
              <c:f>Sheet1!$B$2:$B$19</c:f>
              <c:numCache>
                <c:formatCode>General</c:formatCode>
                <c:ptCount val="18"/>
                <c:pt idx="0">
                  <c:v>52</c:v>
                </c:pt>
                <c:pt idx="1">
                  <c:v>89</c:v>
                </c:pt>
                <c:pt idx="2">
                  <c:v>148</c:v>
                </c:pt>
                <c:pt idx="3">
                  <c:v>169</c:v>
                </c:pt>
                <c:pt idx="4">
                  <c:v>229</c:v>
                </c:pt>
                <c:pt idx="5">
                  <c:v>249</c:v>
                </c:pt>
                <c:pt idx="6">
                  <c:v>350</c:v>
                </c:pt>
                <c:pt idx="7">
                  <c:v>407</c:v>
                </c:pt>
                <c:pt idx="8">
                  <c:v>428</c:v>
                </c:pt>
                <c:pt idx="9">
                  <c:v>696</c:v>
                </c:pt>
                <c:pt idx="10">
                  <c:v>676</c:v>
                </c:pt>
                <c:pt idx="11">
                  <c:v>743</c:v>
                </c:pt>
                <c:pt idx="12" formatCode="0">
                  <c:v>987</c:v>
                </c:pt>
                <c:pt idx="13" formatCode="0">
                  <c:v>1300</c:v>
                </c:pt>
                <c:pt idx="14" formatCode="0">
                  <c:v>1487</c:v>
                </c:pt>
                <c:pt idx="15" formatCode="0">
                  <c:v>1782</c:v>
                </c:pt>
                <c:pt idx="16" formatCode="0">
                  <c:v>2254</c:v>
                </c:pt>
                <c:pt idx="17">
                  <c:v>612</c:v>
                </c:pt>
              </c:numCache>
            </c:numRef>
          </c:val>
          <c:extLst>
            <c:ext xmlns:c16="http://schemas.microsoft.com/office/drawing/2014/chart" uri="{C3380CC4-5D6E-409C-BE32-E72D297353CC}">
              <c16:uniqueId val="{00000000-BE7C-8140-984E-96F3969A2D24}"/>
            </c:ext>
          </c:extLst>
        </c:ser>
        <c:ser>
          <c:idx val="1"/>
          <c:order val="1"/>
          <c:tx>
            <c:strRef>
              <c:f>Sheet1!$C$1</c:f>
              <c:strCache>
                <c:ptCount val="1"/>
                <c:pt idx="0">
                  <c:v>YTD 2025</c:v>
                </c:pt>
              </c:strCache>
            </c:strRef>
          </c:tx>
          <c:spPr>
            <a:solidFill>
              <a:schemeClr val="accent2"/>
            </a:solidFill>
            <a:ln>
              <a:noFill/>
            </a:ln>
            <a:effectLst/>
          </c:spPr>
          <c:invertIfNegative val="0"/>
          <c:dLbls>
            <c:dLbl>
              <c:idx val="17"/>
              <c:layout>
                <c:manualLayout>
                  <c:x val="3.1248273592075168E-3"/>
                  <c:y val="-7.6525727166139061E-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C71B-B94C-A191-C18933AA6FC3}"/>
                </c:ext>
              </c:extLst>
            </c:dLbl>
            <c:spPr>
              <a:noFill/>
              <a:ln>
                <a:noFill/>
              </a:ln>
              <a:effectLst/>
            </c:spPr>
            <c:txPr>
              <a:bodyPr rot="0" spcFirstLastPara="1" vertOverflow="ellipsis" vert="horz" wrap="square" lIns="38100" tIns="19050" rIns="38100" bIns="19050" anchor="ctr" anchorCtr="1">
                <a:spAutoFit/>
              </a:bodyPr>
              <a:lstStyle/>
              <a:p>
                <a:pPr>
                  <a:defRPr sz="2000" b="0" i="0" u="none" strike="noStrike" kern="1200" baseline="0">
                    <a:solidFill>
                      <a:schemeClr val="tx1">
                        <a:lumMod val="75000"/>
                        <a:lumOff val="25000"/>
                      </a:schemeClr>
                    </a:solidFill>
                    <a:latin typeface="+mn-lt"/>
                    <a:ea typeface="+mn-ea"/>
                    <a:cs typeface="+mn-cs"/>
                  </a:defRPr>
                </a:pPr>
                <a:endParaRPr lang="en-DK"/>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Sheet1!$A$2:$A$19</c:f>
              <c:numCache>
                <c:formatCode>General</c:formatCode>
                <c:ptCount val="18"/>
                <c:pt idx="0">
                  <c:v>2008</c:v>
                </c:pt>
                <c:pt idx="1">
                  <c:v>2009</c:v>
                </c:pt>
                <c:pt idx="2">
                  <c:v>2010</c:v>
                </c:pt>
                <c:pt idx="3">
                  <c:v>2011</c:v>
                </c:pt>
                <c:pt idx="4">
                  <c:v>2012</c:v>
                </c:pt>
                <c:pt idx="5">
                  <c:v>2013</c:v>
                </c:pt>
                <c:pt idx="6">
                  <c:v>2014</c:v>
                </c:pt>
                <c:pt idx="7">
                  <c:v>2015</c:v>
                </c:pt>
                <c:pt idx="8">
                  <c:v>2016</c:v>
                </c:pt>
                <c:pt idx="9">
                  <c:v>2017</c:v>
                </c:pt>
                <c:pt idx="10">
                  <c:v>2018</c:v>
                </c:pt>
                <c:pt idx="11">
                  <c:v>2019</c:v>
                </c:pt>
                <c:pt idx="12">
                  <c:v>2020</c:v>
                </c:pt>
                <c:pt idx="13">
                  <c:v>2021</c:v>
                </c:pt>
                <c:pt idx="14">
                  <c:v>2022</c:v>
                </c:pt>
                <c:pt idx="15">
                  <c:v>2023</c:v>
                </c:pt>
                <c:pt idx="16">
                  <c:v>2024</c:v>
                </c:pt>
                <c:pt idx="17">
                  <c:v>2025</c:v>
                </c:pt>
              </c:numCache>
            </c:numRef>
          </c:cat>
          <c:val>
            <c:numRef>
              <c:f>Sheet1!$C$2:$C$19</c:f>
              <c:numCache>
                <c:formatCode>General</c:formatCode>
                <c:ptCount val="18"/>
                <c:pt idx="17">
                  <c:v>2448</c:v>
                </c:pt>
              </c:numCache>
            </c:numRef>
          </c:val>
          <c:extLst>
            <c:ext xmlns:c16="http://schemas.microsoft.com/office/drawing/2014/chart" uri="{C3380CC4-5D6E-409C-BE32-E72D297353CC}">
              <c16:uniqueId val="{00000000-C71B-B94C-A191-C18933AA6FC3}"/>
            </c:ext>
          </c:extLst>
        </c:ser>
        <c:dLbls>
          <c:dLblPos val="inEnd"/>
          <c:showLegendKey val="0"/>
          <c:showVal val="1"/>
          <c:showCatName val="0"/>
          <c:showSerName val="0"/>
          <c:showPercent val="0"/>
          <c:showBubbleSize val="0"/>
        </c:dLbls>
        <c:gapWidth val="182"/>
        <c:axId val="2077874799"/>
        <c:axId val="2078203359"/>
      </c:barChart>
      <c:catAx>
        <c:axId val="2077874799"/>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DK"/>
          </a:p>
        </c:txPr>
        <c:crossAx val="2078203359"/>
        <c:crosses val="autoZero"/>
        <c:auto val="1"/>
        <c:lblAlgn val="ctr"/>
        <c:lblOffset val="100"/>
        <c:noMultiLvlLbl val="0"/>
      </c:catAx>
      <c:valAx>
        <c:axId val="2078203359"/>
        <c:scaling>
          <c:orientation val="minMax"/>
        </c:scaling>
        <c:delete val="0"/>
        <c:axPos val="b"/>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DK"/>
          </a:p>
        </c:txPr>
        <c:crossAx val="207787479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DK"/>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DK"/>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8023105210039489"/>
          <c:y val="7.8117386230355926E-2"/>
          <c:w val="0.79248307040394106"/>
          <c:h val="0.82125844918206359"/>
        </c:manualLayout>
      </c:layout>
      <c:barChart>
        <c:barDir val="bar"/>
        <c:grouping val="clustered"/>
        <c:varyColors val="0"/>
        <c:ser>
          <c:idx val="0"/>
          <c:order val="0"/>
          <c:tx>
            <c:strRef>
              <c:f>Sheet1!$B$1</c:f>
              <c:strCache>
                <c:ptCount val="1"/>
                <c:pt idx="0">
                  <c:v>2025</c:v>
                </c:pt>
              </c:strCache>
            </c:strRef>
          </c:tx>
          <c:spPr>
            <a:solidFill>
              <a:schemeClr val="accent1"/>
            </a:solidFill>
            <a:ln>
              <a:noFill/>
            </a:ln>
            <a:effectLst/>
          </c:spPr>
          <c:invertIfNegative val="0"/>
          <c:dLbls>
            <c:dLbl>
              <c:idx val="0"/>
              <c:layout>
                <c:manualLayout>
                  <c:x val="3.3836118079519058E-4"/>
                  <c:y val="-1.3619929022709743E-16"/>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A-F410-3A45-A0AE-6525D06B137F}"/>
                </c:ext>
              </c:extLst>
            </c:dLbl>
            <c:dLbl>
              <c:idx val="1"/>
              <c:layout>
                <c:manualLayout>
                  <c:x val="-6.0262422343888671E-4"/>
                  <c:y val="0"/>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F410-3A45-A0AE-6525D06B137F}"/>
                </c:ext>
              </c:extLst>
            </c:dLbl>
            <c:dLbl>
              <c:idx val="2"/>
              <c:layout>
                <c:manualLayout>
                  <c:x val="-1.8965118062018022E-3"/>
                  <c:y val="-6.8099645113548715E-17"/>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F410-3A45-A0AE-6525D06B137F}"/>
                </c:ext>
              </c:extLst>
            </c:dLbl>
            <c:dLbl>
              <c:idx val="3"/>
              <c:layout>
                <c:manualLayout>
                  <c:x val="-1.0339781322549891E-3"/>
                  <c:y val="-6.8099645113548715E-17"/>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F410-3A45-A0AE-6525D06B137F}"/>
                </c:ext>
              </c:extLst>
            </c:dLbl>
            <c:dLbl>
              <c:idx val="4"/>
              <c:layout>
                <c:manualLayout>
                  <c:x val="7.1320546368843244E-4"/>
                  <c:y val="0"/>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F410-3A45-A0AE-6525D06B137F}"/>
                </c:ext>
              </c:extLst>
            </c:dLbl>
            <c:dLbl>
              <c:idx val="5"/>
              <c:layout>
                <c:manualLayout>
                  <c:x val="2.3167205191501894E-3"/>
                  <c:y val="0"/>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F410-3A45-A0AE-6525D06B137F}"/>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2000" b="1" i="0" u="none" strike="noStrike" kern="1200" baseline="0">
                    <a:solidFill>
                      <a:schemeClr val="tx1">
                        <a:lumMod val="75000"/>
                        <a:lumOff val="25000"/>
                      </a:schemeClr>
                    </a:solidFill>
                    <a:latin typeface="+mn-lt"/>
                    <a:ea typeface="+mn-ea"/>
                    <a:cs typeface="+mn-cs"/>
                  </a:defRPr>
                </a:pPr>
                <a:endParaRPr lang="en-DK"/>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Sheet1!$A$2:$A$7</c:f>
              <c:strCache>
                <c:ptCount val="6"/>
                <c:pt idx="0">
                  <c:v>Oceania</c:v>
                </c:pt>
                <c:pt idx="1">
                  <c:v>Africa</c:v>
                </c:pt>
                <c:pt idx="2">
                  <c:v>North America</c:v>
                </c:pt>
                <c:pt idx="3">
                  <c:v>Latin America</c:v>
                </c:pt>
                <c:pt idx="4">
                  <c:v>Asia</c:v>
                </c:pt>
                <c:pt idx="5">
                  <c:v>Europe</c:v>
                </c:pt>
              </c:strCache>
            </c:strRef>
          </c:cat>
          <c:val>
            <c:numRef>
              <c:f>Sheet1!$B$2:$B$7</c:f>
              <c:numCache>
                <c:formatCode>General</c:formatCode>
                <c:ptCount val="6"/>
                <c:pt idx="0">
                  <c:v>40</c:v>
                </c:pt>
                <c:pt idx="1">
                  <c:v>80</c:v>
                </c:pt>
                <c:pt idx="2">
                  <c:v>159</c:v>
                </c:pt>
                <c:pt idx="3">
                  <c:v>161</c:v>
                </c:pt>
                <c:pt idx="4">
                  <c:v>312</c:v>
                </c:pt>
                <c:pt idx="5">
                  <c:v>379</c:v>
                </c:pt>
              </c:numCache>
            </c:numRef>
          </c:val>
          <c:extLst>
            <c:ext xmlns:c16="http://schemas.microsoft.com/office/drawing/2014/chart" uri="{C3380CC4-5D6E-409C-BE32-E72D297353CC}">
              <c16:uniqueId val="{00000000-F410-3A45-A0AE-6525D06B137F}"/>
            </c:ext>
          </c:extLst>
        </c:ser>
        <c:ser>
          <c:idx val="1"/>
          <c:order val="1"/>
          <c:tx>
            <c:strRef>
              <c:f>Sheet1!$C$1</c:f>
              <c:strCache>
                <c:ptCount val="1"/>
                <c:pt idx="0">
                  <c:v>2024</c:v>
                </c:pt>
              </c:strCache>
            </c:strRef>
          </c:tx>
          <c:spPr>
            <a:solidFill>
              <a:schemeClr val="accent1">
                <a:lumMod val="40000"/>
                <a:lumOff val="60000"/>
              </a:schemeClr>
            </a:solidFill>
            <a:ln>
              <a:noFill/>
            </a:ln>
            <a:effectLst/>
          </c:spPr>
          <c:invertIfNegative val="0"/>
          <c:dLbls>
            <c:dLbl>
              <c:idx val="0"/>
              <c:layout>
                <c:manualLayout>
                  <c:x val="-4.5939104217072196E-4"/>
                  <c:y val="-1.3619929022709743E-16"/>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E-F410-3A45-A0AE-6525D06B137F}"/>
                </c:ext>
              </c:extLst>
            </c:dLbl>
            <c:dLbl>
              <c:idx val="1"/>
              <c:layout>
                <c:manualLayout>
                  <c:x val="4.2787103510745408E-4"/>
                  <c:y val="-1.3619929022709743E-16"/>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D-F410-3A45-A0AE-6525D06B137F}"/>
                </c:ext>
              </c:extLst>
            </c:dLbl>
            <c:dLbl>
              <c:idx val="2"/>
              <c:layout>
                <c:manualLayout>
                  <c:x val="3.3296272654678559E-4"/>
                  <c:y val="0"/>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C-F410-3A45-A0AE-6525D06B137F}"/>
                </c:ext>
              </c:extLst>
            </c:dLbl>
            <c:dLbl>
              <c:idx val="3"/>
              <c:layout>
                <c:manualLayout>
                  <c:x val="-5.6509625922820039E-4"/>
                  <c:y val="-6.8099645113548715E-17"/>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F410-3A45-A0AE-6525D06B137F}"/>
                </c:ext>
              </c:extLst>
            </c:dLbl>
            <c:dLbl>
              <c:idx val="4"/>
              <c:layout>
                <c:manualLayout>
                  <c:x val="4.003563328090507E-4"/>
                  <c:y val="3.4049822556774357E-17"/>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B-F410-3A45-A0AE-6525D06B137F}"/>
                </c:ext>
              </c:extLst>
            </c:dLbl>
            <c:dLbl>
              <c:idx val="5"/>
              <c:layout>
                <c:manualLayout>
                  <c:x val="9.105973311261202E-4"/>
                  <c:y val="-1.7024911278387179E-17"/>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F410-3A45-A0AE-6525D06B137F}"/>
                </c:ext>
              </c:extLst>
            </c:dLbl>
            <c:numFmt formatCode="#,##0" sourceLinked="0"/>
            <c:spPr>
              <a:noFill/>
              <a:ln>
                <a:noFill/>
              </a:ln>
              <a:effectLst/>
            </c:spPr>
            <c:txPr>
              <a:bodyPr rot="0" spcFirstLastPara="1" vertOverflow="ellipsis" vert="horz" wrap="none" lIns="38100" tIns="19050" rIns="38100" bIns="19050" anchor="ctr" anchorCtr="1">
                <a:spAutoFit/>
              </a:bodyPr>
              <a:lstStyle/>
              <a:p>
                <a:pPr>
                  <a:defRPr sz="2000" b="0" i="0" u="none" strike="noStrike" kern="1200" baseline="0">
                    <a:solidFill>
                      <a:schemeClr val="tx1">
                        <a:lumMod val="75000"/>
                        <a:lumOff val="25000"/>
                      </a:schemeClr>
                    </a:solidFill>
                    <a:latin typeface="+mn-lt"/>
                    <a:ea typeface="+mn-ea"/>
                    <a:cs typeface="+mn-cs"/>
                  </a:defRPr>
                </a:pPr>
                <a:endParaRPr lang="en-DK"/>
              </a:p>
            </c:txPr>
            <c:dLblPos val="inEnd"/>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tx1">
                          <a:lumMod val="35000"/>
                          <a:lumOff val="65000"/>
                        </a:schemeClr>
                      </a:solidFill>
                    </a:ln>
                    <a:effectLst/>
                  </c:spPr>
                </c15:leaderLines>
              </c:ext>
            </c:extLst>
          </c:dLbls>
          <c:cat>
            <c:strRef>
              <c:f>Sheet1!$A$2:$A$7</c:f>
              <c:strCache>
                <c:ptCount val="6"/>
                <c:pt idx="0">
                  <c:v>Oceania</c:v>
                </c:pt>
                <c:pt idx="1">
                  <c:v>Africa</c:v>
                </c:pt>
                <c:pt idx="2">
                  <c:v>North America</c:v>
                </c:pt>
                <c:pt idx="3">
                  <c:v>Latin America</c:v>
                </c:pt>
                <c:pt idx="4">
                  <c:v>Asia</c:v>
                </c:pt>
                <c:pt idx="5">
                  <c:v>Europe</c:v>
                </c:pt>
              </c:strCache>
            </c:strRef>
          </c:cat>
          <c:val>
            <c:numRef>
              <c:f>Sheet1!$C$2:$C$7</c:f>
              <c:numCache>
                <c:formatCode>General</c:formatCode>
                <c:ptCount val="6"/>
                <c:pt idx="0">
                  <c:v>131</c:v>
                </c:pt>
                <c:pt idx="1">
                  <c:v>268</c:v>
                </c:pt>
                <c:pt idx="2">
                  <c:v>586</c:v>
                </c:pt>
                <c:pt idx="3">
                  <c:v>725</c:v>
                </c:pt>
                <c:pt idx="4">
                  <c:v>924</c:v>
                </c:pt>
                <c:pt idx="5">
                  <c:v>1546</c:v>
                </c:pt>
              </c:numCache>
            </c:numRef>
          </c:val>
          <c:extLst>
            <c:ext xmlns:c16="http://schemas.microsoft.com/office/drawing/2014/chart" uri="{C3380CC4-5D6E-409C-BE32-E72D297353CC}">
              <c16:uniqueId val="{00000001-F410-3A45-A0AE-6525D06B137F}"/>
            </c:ext>
          </c:extLst>
        </c:ser>
        <c:dLbls>
          <c:dLblPos val="inEnd"/>
          <c:showLegendKey val="0"/>
          <c:showVal val="1"/>
          <c:showCatName val="0"/>
          <c:showSerName val="0"/>
          <c:showPercent val="0"/>
          <c:showBubbleSize val="0"/>
        </c:dLbls>
        <c:gapWidth val="269"/>
        <c:overlap val="-50"/>
        <c:axId val="1698983935"/>
        <c:axId val="1767087087"/>
      </c:barChart>
      <c:catAx>
        <c:axId val="1698983935"/>
        <c:scaling>
          <c:orientation val="minMax"/>
        </c:scaling>
        <c:delete val="0"/>
        <c:axPos val="l"/>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cap="none" spc="0" normalizeH="0" baseline="0">
                <a:solidFill>
                  <a:schemeClr val="tx1">
                    <a:lumMod val="65000"/>
                    <a:lumOff val="35000"/>
                  </a:schemeClr>
                </a:solidFill>
                <a:latin typeface="+mn-lt"/>
                <a:ea typeface="+mn-ea"/>
                <a:cs typeface="+mn-cs"/>
              </a:defRPr>
            </a:pPr>
            <a:endParaRPr lang="en-DK"/>
          </a:p>
        </c:txPr>
        <c:crossAx val="1767087087"/>
        <c:crosses val="autoZero"/>
        <c:auto val="1"/>
        <c:lblAlgn val="ctr"/>
        <c:lblOffset val="100"/>
        <c:noMultiLvlLbl val="0"/>
      </c:catAx>
      <c:valAx>
        <c:axId val="1767087087"/>
        <c:scaling>
          <c:orientation val="minMax"/>
        </c:scaling>
        <c:delete val="0"/>
        <c:axPos val="b"/>
        <c:majorGridlines>
          <c:spPr>
            <a:ln w="9525" cap="flat" cmpd="sng" algn="ctr">
              <a:solidFill>
                <a:schemeClr val="tx1">
                  <a:lumMod val="15000"/>
                  <a:lumOff val="85000"/>
                </a:schemeClr>
              </a:solidFill>
              <a:round/>
            </a:ln>
            <a:effectLst/>
          </c:spPr>
        </c:majorGridlines>
        <c:minorGridlines>
          <c:spPr>
            <a:ln w="9525" cap="flat" cmpd="sng" algn="ctr">
              <a:solidFill>
                <a:schemeClr val="tx1">
                  <a:lumMod val="5000"/>
                  <a:lumOff val="95000"/>
                </a:schemeClr>
              </a:solidFill>
              <a:round/>
            </a:ln>
            <a:effectLst/>
          </c:spPr>
        </c:min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DK"/>
          </a:p>
        </c:txPr>
        <c:crossAx val="1698983935"/>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DK"/>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DK"/>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withinLinear" id="14">
  <a:schemeClr val="accent1"/>
</cs:colorStyle>
</file>

<file path=ppt/charts/colors3.xml><?xml version="1.0" encoding="utf-8"?>
<cs:colorStyle xmlns:cs="http://schemas.microsoft.com/office/drawing/2012/chartStyle" xmlns:a="http://schemas.openxmlformats.org/drawingml/2006/main" meth="withinLinear" id="15">
  <a:schemeClr val="accent2"/>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11E1AB9-7886-4482-8595-88931F0C13A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dirty="0">
              <a:latin typeface="Rubik" pitchFamily="2" charset="-79"/>
            </a:endParaRPr>
          </a:p>
        </p:txBody>
      </p:sp>
      <p:sp>
        <p:nvSpPr>
          <p:cNvPr id="3" name="Date Placeholder 2">
            <a:extLst>
              <a:ext uri="{FF2B5EF4-FFF2-40B4-BE49-F238E27FC236}">
                <a16:creationId xmlns:a16="http://schemas.microsoft.com/office/drawing/2014/main" id="{08E0B9A8-8493-4582-A93D-3051DEFA6AD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019DB69-C6C7-4597-9C06-3C2A2F02C5F6}" type="datetimeFigureOut">
              <a:rPr lang="en-GB" smtClean="0">
                <a:latin typeface="Rubik" pitchFamily="2" charset="-79"/>
              </a:rPr>
              <a:t>29/04/2025</a:t>
            </a:fld>
            <a:endParaRPr lang="en-GB" dirty="0">
              <a:latin typeface="Rubik" pitchFamily="2" charset="-79"/>
            </a:endParaRPr>
          </a:p>
        </p:txBody>
      </p:sp>
      <p:sp>
        <p:nvSpPr>
          <p:cNvPr id="4" name="Footer Placeholder 3">
            <a:extLst>
              <a:ext uri="{FF2B5EF4-FFF2-40B4-BE49-F238E27FC236}">
                <a16:creationId xmlns:a16="http://schemas.microsoft.com/office/drawing/2014/main" id="{82E7423C-6429-4385-A65E-1E14F662498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dirty="0">
              <a:latin typeface="Rubik" pitchFamily="2" charset="-79"/>
            </a:endParaRPr>
          </a:p>
        </p:txBody>
      </p:sp>
      <p:sp>
        <p:nvSpPr>
          <p:cNvPr id="5" name="Slide Number Placeholder 4">
            <a:extLst>
              <a:ext uri="{FF2B5EF4-FFF2-40B4-BE49-F238E27FC236}">
                <a16:creationId xmlns:a16="http://schemas.microsoft.com/office/drawing/2014/main" id="{447CD81B-DE1C-45DD-A06A-129227D529B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E3920A1-2C06-4FBE-8EDF-A6F5E44A7D41}" type="slidenum">
              <a:rPr lang="en-GB" smtClean="0">
                <a:latin typeface="Rubik" pitchFamily="2" charset="-79"/>
              </a:rPr>
              <a:t>‹#›</a:t>
            </a:fld>
            <a:endParaRPr lang="en-GB" dirty="0">
              <a:latin typeface="Rubik" pitchFamily="2" charset="-79"/>
            </a:endParaRPr>
          </a:p>
        </p:txBody>
      </p:sp>
    </p:spTree>
    <p:extLst>
      <p:ext uri="{BB962C8B-B14F-4D97-AF65-F5344CB8AC3E}">
        <p14:creationId xmlns:p14="http://schemas.microsoft.com/office/powerpoint/2010/main" val="181172365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Rubik" pitchFamily="2" charset="-79"/>
              </a:defRPr>
            </a:lvl1pPr>
          </a:lstStyle>
          <a:p>
            <a:endParaRPr lang="en-GB"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Rubik" pitchFamily="2" charset="-79"/>
              </a:defRPr>
            </a:lvl1pPr>
          </a:lstStyle>
          <a:p>
            <a:fld id="{D08ECCEA-2969-42E4-A1A0-9C247F9CF1CC}" type="datetimeFigureOut">
              <a:rPr lang="en-GB" smtClean="0"/>
              <a:pPr/>
              <a:t>29/04/2025</a:t>
            </a:fld>
            <a:endParaRPr lang="en-GB"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Rubik" pitchFamily="2" charset="-79"/>
              </a:defRPr>
            </a:lvl1pPr>
          </a:lstStyle>
          <a:p>
            <a:endParaRPr lang="en-GB"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Rubik" pitchFamily="2" charset="-79"/>
              </a:defRPr>
            </a:lvl1pPr>
          </a:lstStyle>
          <a:p>
            <a:fld id="{25B5EE77-8CAC-4815-8642-F6182C046882}" type="slidenum">
              <a:rPr lang="en-GB" smtClean="0"/>
              <a:pPr/>
              <a:t>‹#›</a:t>
            </a:fld>
            <a:endParaRPr lang="en-GB" dirty="0"/>
          </a:p>
        </p:txBody>
      </p:sp>
    </p:spTree>
    <p:extLst>
      <p:ext uri="{BB962C8B-B14F-4D97-AF65-F5344CB8AC3E}">
        <p14:creationId xmlns:p14="http://schemas.microsoft.com/office/powerpoint/2010/main" val="1850730902"/>
      </p:ext>
    </p:extLst>
  </p:cSld>
  <p:clrMap bg1="lt1" tx1="dk1" bg2="lt2" tx2="dk2" accent1="accent1" accent2="accent2" accent3="accent3" accent4="accent4" accent5="accent5" accent6="accent6" hlink="hlink" folHlink="folHlink"/>
  <p:notesStyle>
    <a:lvl1pPr marL="0" algn="l" defTabSz="1828709" rtl="0" eaLnBrk="1" latinLnBrk="0" hangingPunct="1">
      <a:defRPr sz="2400" b="0" i="0" kern="1200">
        <a:solidFill>
          <a:schemeClr val="tx1"/>
        </a:solidFill>
        <a:latin typeface="Rubik" pitchFamily="2" charset="-79"/>
        <a:ea typeface="+mn-ea"/>
        <a:cs typeface="+mn-cs"/>
      </a:defRPr>
    </a:lvl1pPr>
    <a:lvl2pPr marL="914354" algn="l" defTabSz="1828709" rtl="0" eaLnBrk="1" latinLnBrk="0" hangingPunct="1">
      <a:defRPr sz="2400" b="0" i="0" kern="1200">
        <a:solidFill>
          <a:schemeClr val="tx1"/>
        </a:solidFill>
        <a:latin typeface="Rubik" pitchFamily="2" charset="-79"/>
        <a:ea typeface="+mn-ea"/>
        <a:cs typeface="+mn-cs"/>
      </a:defRPr>
    </a:lvl2pPr>
    <a:lvl3pPr marL="1828709" algn="l" defTabSz="1828709" rtl="0" eaLnBrk="1" latinLnBrk="0" hangingPunct="1">
      <a:defRPr sz="2400" b="0" i="0" kern="1200">
        <a:solidFill>
          <a:schemeClr val="tx1"/>
        </a:solidFill>
        <a:latin typeface="Rubik" pitchFamily="2" charset="-79"/>
        <a:ea typeface="+mn-ea"/>
        <a:cs typeface="+mn-cs"/>
      </a:defRPr>
    </a:lvl3pPr>
    <a:lvl4pPr marL="2743063" algn="l" defTabSz="1828709" rtl="0" eaLnBrk="1" latinLnBrk="0" hangingPunct="1">
      <a:defRPr sz="2400" b="0" i="0" kern="1200">
        <a:solidFill>
          <a:schemeClr val="tx1"/>
        </a:solidFill>
        <a:latin typeface="Rubik" pitchFamily="2" charset="-79"/>
        <a:ea typeface="+mn-ea"/>
        <a:cs typeface="+mn-cs"/>
      </a:defRPr>
    </a:lvl4pPr>
    <a:lvl5pPr marL="3657417" algn="l" defTabSz="1828709" rtl="0" eaLnBrk="1" latinLnBrk="0" hangingPunct="1">
      <a:defRPr sz="2400" b="0" i="0" kern="1200">
        <a:solidFill>
          <a:schemeClr val="tx1"/>
        </a:solidFill>
        <a:latin typeface="Rubik" pitchFamily="2" charset="-79"/>
        <a:ea typeface="+mn-ea"/>
        <a:cs typeface="+mn-cs"/>
      </a:defRPr>
    </a:lvl5pPr>
    <a:lvl6pPr marL="4571771" algn="l" defTabSz="1828709" rtl="0" eaLnBrk="1" latinLnBrk="0" hangingPunct="1">
      <a:defRPr sz="2400" kern="1200">
        <a:solidFill>
          <a:schemeClr val="tx1"/>
        </a:solidFill>
        <a:latin typeface="+mn-lt"/>
        <a:ea typeface="+mn-ea"/>
        <a:cs typeface="+mn-cs"/>
      </a:defRPr>
    </a:lvl6pPr>
    <a:lvl7pPr marL="5486126" algn="l" defTabSz="1828709" rtl="0" eaLnBrk="1" latinLnBrk="0" hangingPunct="1">
      <a:defRPr sz="2400" kern="1200">
        <a:solidFill>
          <a:schemeClr val="tx1"/>
        </a:solidFill>
        <a:latin typeface="+mn-lt"/>
        <a:ea typeface="+mn-ea"/>
        <a:cs typeface="+mn-cs"/>
      </a:defRPr>
    </a:lvl7pPr>
    <a:lvl8pPr marL="6400480" algn="l" defTabSz="1828709" rtl="0" eaLnBrk="1" latinLnBrk="0" hangingPunct="1">
      <a:defRPr sz="2400" kern="1200">
        <a:solidFill>
          <a:schemeClr val="tx1"/>
        </a:solidFill>
        <a:latin typeface="+mn-lt"/>
        <a:ea typeface="+mn-ea"/>
        <a:cs typeface="+mn-cs"/>
      </a:defRPr>
    </a:lvl8pPr>
    <a:lvl9pPr marL="7314834" algn="l" defTabSz="1828709" rtl="0" eaLnBrk="1" latinLnBrk="0" hangingPunct="1">
      <a:defRPr sz="2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5B5EE77-8CAC-4815-8642-F6182C046882}" type="slidenum">
              <a:rPr lang="en-GB" smtClean="0"/>
              <a:t>1</a:t>
            </a:fld>
            <a:endParaRPr lang="en-GB"/>
          </a:p>
        </p:txBody>
      </p:sp>
    </p:spTree>
    <p:extLst>
      <p:ext uri="{BB962C8B-B14F-4D97-AF65-F5344CB8AC3E}">
        <p14:creationId xmlns:p14="http://schemas.microsoft.com/office/powerpoint/2010/main" val="20646358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cs typeface="Rubik"/>
            </a:endParaRPr>
          </a:p>
        </p:txBody>
      </p:sp>
      <p:sp>
        <p:nvSpPr>
          <p:cNvPr id="4" name="Slide Number Placeholder 3"/>
          <p:cNvSpPr>
            <a:spLocks noGrp="1"/>
          </p:cNvSpPr>
          <p:nvPr>
            <p:ph type="sldNum" sz="quarter" idx="5"/>
          </p:nvPr>
        </p:nvSpPr>
        <p:spPr/>
        <p:txBody>
          <a:bodyPr/>
          <a:lstStyle/>
          <a:p>
            <a:fld id="{25B5EE77-8CAC-4815-8642-F6182C046882}" type="slidenum">
              <a:rPr lang="en-GB" smtClean="0"/>
              <a:t>10</a:t>
            </a:fld>
            <a:endParaRPr lang="en-GB"/>
          </a:p>
        </p:txBody>
      </p:sp>
    </p:spTree>
    <p:extLst>
      <p:ext uri="{BB962C8B-B14F-4D97-AF65-F5344CB8AC3E}">
        <p14:creationId xmlns:p14="http://schemas.microsoft.com/office/powerpoint/2010/main" val="7279435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1"/>
        <p:cNvGrpSpPr/>
        <p:nvPr/>
      </p:nvGrpSpPr>
      <p:grpSpPr>
        <a:xfrm>
          <a:off x="0" y="0"/>
          <a:ext cx="0" cy="0"/>
          <a:chOff x="0" y="0"/>
          <a:chExt cx="0" cy="0"/>
        </a:xfrm>
      </p:grpSpPr>
      <p:sp>
        <p:nvSpPr>
          <p:cNvPr id="1232" name="Google Shape;1232;g3494445287d_0_5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33" name="Google Shape;1233;g3494445287d_0_54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a:t>Our community of editors is doing a huge work to update GRSciColl. In 2024 alone, </a:t>
            </a:r>
            <a:r>
              <a:rPr lang="en-GB" b="0" i="0" u="none" strike="noStrike">
                <a:solidFill>
                  <a:srgbClr val="231F20"/>
                </a:solidFill>
                <a:latin typeface="Arial"/>
                <a:ea typeface="Arial"/>
                <a:cs typeface="Arial"/>
                <a:sym typeface="Arial"/>
              </a:rPr>
              <a:t>more than 1600 entries were added to GRSciColl. At the core of the GRSciColl work are our Nodes and the GBIF Regional support teams which have been working on reaching out to institutions in GRSciColl as an entry point to sharing GBIF data.</a:t>
            </a:r>
            <a:endParaRPr/>
          </a:p>
        </p:txBody>
      </p:sp>
      <p:sp>
        <p:nvSpPr>
          <p:cNvPr id="1234" name="Google Shape;1234;g3494445287d_0_54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Rubik"/>
              <a:buNone/>
            </a:pPr>
            <a:fld id="{00000000-1234-1234-1234-123412341234}" type="slidenum">
              <a:rPr lang="en-GB" sz="1200" u="none" strike="noStrike" cap="none">
                <a:solidFill>
                  <a:srgbClr val="000000"/>
                </a:solidFill>
              </a:rPr>
              <a:t>11</a:t>
            </a:fld>
            <a:endParaRPr sz="1200" u="none" strike="noStrike" cap="none">
              <a:solidFill>
                <a:srgbClr val="000000"/>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EF28C6-B627-2258-A961-DE1F7922512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178BCE7-B376-27D2-B287-FDD0369643E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9B216E1-6521-DCCF-9652-927DDDD83D20}"/>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0DADE7B2-31C3-A144-B52A-DAB91BA5E7A5}"/>
              </a:ext>
            </a:extLst>
          </p:cNvPr>
          <p:cNvSpPr>
            <a:spLocks noGrp="1"/>
          </p:cNvSpPr>
          <p:nvPr>
            <p:ph type="sldNum" sz="quarter" idx="5"/>
          </p:nvPr>
        </p:nvSpPr>
        <p:spPr/>
        <p:txBody>
          <a:bodyPr/>
          <a:lstStyle/>
          <a:p>
            <a:fld id="{25B5EE77-8CAC-4815-8642-F6182C046882}" type="slidenum">
              <a:rPr lang="en-GB" smtClean="0"/>
              <a:t>12</a:t>
            </a:fld>
            <a:endParaRPr lang="en-GB"/>
          </a:p>
        </p:txBody>
      </p:sp>
    </p:spTree>
    <p:extLst>
      <p:ext uri="{BB962C8B-B14F-4D97-AF65-F5344CB8AC3E}">
        <p14:creationId xmlns:p14="http://schemas.microsoft.com/office/powerpoint/2010/main" val="12742142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dirty="0"/>
          </a:p>
        </p:txBody>
      </p:sp>
      <p:sp>
        <p:nvSpPr>
          <p:cNvPr id="4" name="Slide Number Placeholder 3"/>
          <p:cNvSpPr>
            <a:spLocks noGrp="1"/>
          </p:cNvSpPr>
          <p:nvPr>
            <p:ph type="sldNum" sz="quarter" idx="5"/>
          </p:nvPr>
        </p:nvSpPr>
        <p:spPr/>
        <p:txBody>
          <a:bodyPr/>
          <a:lstStyle/>
          <a:p>
            <a:fld id="{25B5EE77-8CAC-4815-8642-F6182C046882}" type="slidenum">
              <a:rPr lang="en-GB" smtClean="0"/>
              <a:pPr/>
              <a:t>13</a:t>
            </a:fld>
            <a:endParaRPr lang="en-GB" dirty="0"/>
          </a:p>
        </p:txBody>
      </p:sp>
    </p:spTree>
    <p:extLst>
      <p:ext uri="{BB962C8B-B14F-4D97-AF65-F5344CB8AC3E}">
        <p14:creationId xmlns:p14="http://schemas.microsoft.com/office/powerpoint/2010/main" val="21283214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Slide Number Placeholder 3"/>
          <p:cNvSpPr>
            <a:spLocks noGrp="1"/>
          </p:cNvSpPr>
          <p:nvPr>
            <p:ph type="sldNum" sz="quarter" idx="5"/>
          </p:nvPr>
        </p:nvSpPr>
        <p:spPr/>
        <p:txBody>
          <a:bodyPr/>
          <a:lstStyle/>
          <a:p>
            <a:fld id="{25B5EE77-8CAC-4815-8642-F6182C046882}" type="slidenum">
              <a:rPr lang="en-GB" smtClean="0"/>
              <a:pPr/>
              <a:t>14</a:t>
            </a:fld>
            <a:endParaRPr lang="en-GB"/>
          </a:p>
        </p:txBody>
      </p:sp>
    </p:spTree>
    <p:extLst>
      <p:ext uri="{BB962C8B-B14F-4D97-AF65-F5344CB8AC3E}">
        <p14:creationId xmlns:p14="http://schemas.microsoft.com/office/powerpoint/2010/main" val="4705656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Slide Number Placeholder 3"/>
          <p:cNvSpPr>
            <a:spLocks noGrp="1"/>
          </p:cNvSpPr>
          <p:nvPr>
            <p:ph type="sldNum" sz="quarter" idx="5"/>
          </p:nvPr>
        </p:nvSpPr>
        <p:spPr/>
        <p:txBody>
          <a:bodyPr/>
          <a:lstStyle/>
          <a:p>
            <a:fld id="{25B5EE77-8CAC-4815-8642-F6182C046882}" type="slidenum">
              <a:rPr lang="en-GB" smtClean="0"/>
              <a:pPr/>
              <a:t>15</a:t>
            </a:fld>
            <a:endParaRPr lang="en-GB"/>
          </a:p>
        </p:txBody>
      </p:sp>
    </p:spTree>
    <p:extLst>
      <p:ext uri="{BB962C8B-B14F-4D97-AF65-F5344CB8AC3E}">
        <p14:creationId xmlns:p14="http://schemas.microsoft.com/office/powerpoint/2010/main" val="22141448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Slide Number Placeholder 3"/>
          <p:cNvSpPr>
            <a:spLocks noGrp="1"/>
          </p:cNvSpPr>
          <p:nvPr>
            <p:ph type="sldNum" sz="quarter" idx="5"/>
          </p:nvPr>
        </p:nvSpPr>
        <p:spPr/>
        <p:txBody>
          <a:bodyPr/>
          <a:lstStyle/>
          <a:p>
            <a:fld id="{25B5EE77-8CAC-4815-8642-F6182C046882}" type="slidenum">
              <a:rPr lang="en-GB" smtClean="0"/>
              <a:pPr/>
              <a:t>16</a:t>
            </a:fld>
            <a:endParaRPr lang="en-GB"/>
          </a:p>
        </p:txBody>
      </p:sp>
    </p:spTree>
    <p:extLst>
      <p:ext uri="{BB962C8B-B14F-4D97-AF65-F5344CB8AC3E}">
        <p14:creationId xmlns:p14="http://schemas.microsoft.com/office/powerpoint/2010/main" val="39065859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Slide Number Placeholder 3"/>
          <p:cNvSpPr>
            <a:spLocks noGrp="1"/>
          </p:cNvSpPr>
          <p:nvPr>
            <p:ph type="sldNum" sz="quarter" idx="5"/>
          </p:nvPr>
        </p:nvSpPr>
        <p:spPr/>
        <p:txBody>
          <a:bodyPr/>
          <a:lstStyle/>
          <a:p>
            <a:fld id="{25B5EE77-8CAC-4815-8642-F6182C046882}" type="slidenum">
              <a:rPr lang="en-GB" smtClean="0"/>
              <a:pPr/>
              <a:t>17</a:t>
            </a:fld>
            <a:endParaRPr lang="en-GB"/>
          </a:p>
        </p:txBody>
      </p:sp>
    </p:spTree>
    <p:extLst>
      <p:ext uri="{BB962C8B-B14F-4D97-AF65-F5344CB8AC3E}">
        <p14:creationId xmlns:p14="http://schemas.microsoft.com/office/powerpoint/2010/main" val="39037548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75543D-6901-4CE6-9450-DAFF7E06A6C2}" type="slidenum">
              <a:rPr kumimoji="0" lang="en-GB" sz="1200" u="none" strike="noStrike" kern="1200" cap="none" spc="0" normalizeH="0" baseline="0" noProof="0" smtClean="0">
                <a:ln>
                  <a:noFill/>
                </a:ln>
                <a:solidFill>
                  <a:prstClr val="black"/>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GB" sz="1200" u="none" strike="noStrike" kern="1200" cap="none" spc="0" normalizeH="0" baseline="0" noProof="0" dirty="0">
              <a:ln>
                <a:noFill/>
              </a:ln>
              <a:solidFill>
                <a:prstClr val="black"/>
              </a:solidFill>
              <a:effectLst/>
              <a:uLnTx/>
              <a:uFillTx/>
              <a:ea typeface="+mn-ea"/>
              <a:cs typeface="+mn-cs"/>
            </a:endParaRPr>
          </a:p>
        </p:txBody>
      </p:sp>
    </p:spTree>
    <p:extLst>
      <p:ext uri="{BB962C8B-B14F-4D97-AF65-F5344CB8AC3E}">
        <p14:creationId xmlns:p14="http://schemas.microsoft.com/office/powerpoint/2010/main" val="28277843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5B5EE77-8CAC-4815-8642-F6182C046882}" type="slidenum">
              <a:rPr lang="en-GB" smtClean="0"/>
              <a:t>3</a:t>
            </a:fld>
            <a:endParaRPr lang="en-GB"/>
          </a:p>
        </p:txBody>
      </p:sp>
    </p:spTree>
    <p:extLst>
      <p:ext uri="{BB962C8B-B14F-4D97-AF65-F5344CB8AC3E}">
        <p14:creationId xmlns:p14="http://schemas.microsoft.com/office/powerpoint/2010/main" val="32075423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5B5EE77-8CAC-4815-8642-F6182C046882}" type="slidenum">
              <a:rPr lang="en-GB" smtClean="0"/>
              <a:t>4</a:t>
            </a:fld>
            <a:endParaRPr lang="en-GB"/>
          </a:p>
        </p:txBody>
      </p:sp>
    </p:spTree>
    <p:extLst>
      <p:ext uri="{BB962C8B-B14F-4D97-AF65-F5344CB8AC3E}">
        <p14:creationId xmlns:p14="http://schemas.microsoft.com/office/powerpoint/2010/main" val="17045329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dirty="0"/>
          </a:p>
        </p:txBody>
      </p:sp>
      <p:sp>
        <p:nvSpPr>
          <p:cNvPr id="4" name="Slide Number Placeholder 3"/>
          <p:cNvSpPr>
            <a:spLocks noGrp="1"/>
          </p:cNvSpPr>
          <p:nvPr>
            <p:ph type="sldNum" sz="quarter" idx="5"/>
          </p:nvPr>
        </p:nvSpPr>
        <p:spPr/>
        <p:txBody>
          <a:bodyPr/>
          <a:lstStyle/>
          <a:p>
            <a:fld id="{25B5EE77-8CAC-4815-8642-F6182C046882}" type="slidenum">
              <a:rPr lang="en-GB" smtClean="0"/>
              <a:pPr/>
              <a:t>5</a:t>
            </a:fld>
            <a:endParaRPr lang="en-GB" dirty="0"/>
          </a:p>
        </p:txBody>
      </p:sp>
    </p:spTree>
    <p:extLst>
      <p:ext uri="{BB962C8B-B14F-4D97-AF65-F5344CB8AC3E}">
        <p14:creationId xmlns:p14="http://schemas.microsoft.com/office/powerpoint/2010/main" val="24568063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dirty="0"/>
          </a:p>
        </p:txBody>
      </p:sp>
      <p:sp>
        <p:nvSpPr>
          <p:cNvPr id="4" name="Slide Number Placeholder 3"/>
          <p:cNvSpPr>
            <a:spLocks noGrp="1"/>
          </p:cNvSpPr>
          <p:nvPr>
            <p:ph type="sldNum" sz="quarter" idx="5"/>
          </p:nvPr>
        </p:nvSpPr>
        <p:spPr/>
        <p:txBody>
          <a:bodyPr/>
          <a:lstStyle/>
          <a:p>
            <a:fld id="{25B5EE77-8CAC-4815-8642-F6182C046882}" type="slidenum">
              <a:rPr lang="en-GB" smtClean="0"/>
              <a:pPr/>
              <a:t>6</a:t>
            </a:fld>
            <a:endParaRPr lang="en-GB" dirty="0"/>
          </a:p>
        </p:txBody>
      </p:sp>
    </p:spTree>
    <p:extLst>
      <p:ext uri="{BB962C8B-B14F-4D97-AF65-F5344CB8AC3E}">
        <p14:creationId xmlns:p14="http://schemas.microsoft.com/office/powerpoint/2010/main" val="9507700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5B5EE77-8CAC-4815-8642-F6182C046882}" type="slidenum">
              <a:rPr lang="en-GB" smtClean="0"/>
              <a:t>7</a:t>
            </a:fld>
            <a:endParaRPr lang="en-GB"/>
          </a:p>
        </p:txBody>
      </p:sp>
    </p:spTree>
    <p:extLst>
      <p:ext uri="{BB962C8B-B14F-4D97-AF65-F5344CB8AC3E}">
        <p14:creationId xmlns:p14="http://schemas.microsoft.com/office/powerpoint/2010/main" val="13785423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K" dirty="0"/>
              <a:t>DOWNLOADS NOT YET ADJUSTED FOR USERS ≥500 DOWNLOADS FOR JAN-MAR 2025</a:t>
            </a:r>
          </a:p>
        </p:txBody>
      </p:sp>
      <p:sp>
        <p:nvSpPr>
          <p:cNvPr id="4" name="Slide Number Placeholder 3"/>
          <p:cNvSpPr>
            <a:spLocks noGrp="1"/>
          </p:cNvSpPr>
          <p:nvPr>
            <p:ph type="sldNum" sz="quarter" idx="5"/>
          </p:nvPr>
        </p:nvSpPr>
        <p:spPr/>
        <p:txBody>
          <a:bodyPr/>
          <a:lstStyle/>
          <a:p>
            <a:fld id="{25B5EE77-8CAC-4815-8642-F6182C046882}" type="slidenum">
              <a:rPr lang="en-GB" smtClean="0"/>
              <a:pPr/>
              <a:t>8</a:t>
            </a:fld>
            <a:endParaRPr lang="en-GB" dirty="0"/>
          </a:p>
        </p:txBody>
      </p:sp>
    </p:spTree>
    <p:extLst>
      <p:ext uri="{BB962C8B-B14F-4D97-AF65-F5344CB8AC3E}">
        <p14:creationId xmlns:p14="http://schemas.microsoft.com/office/powerpoint/2010/main" val="29377712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5B5EE77-8CAC-4815-8642-F6182C046882}" type="slidenum">
              <a:rPr lang="en-GB" smtClean="0"/>
              <a:t>9</a:t>
            </a:fld>
            <a:endParaRPr lang="en-GB"/>
          </a:p>
        </p:txBody>
      </p:sp>
    </p:spTree>
    <p:extLst>
      <p:ext uri="{BB962C8B-B14F-4D97-AF65-F5344CB8AC3E}">
        <p14:creationId xmlns:p14="http://schemas.microsoft.com/office/powerpoint/2010/main" val="19633059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2.xml"/><Relationship Id="rId4"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mage right">
    <p:bg>
      <p:bgPr>
        <a:solidFill>
          <a:schemeClr val="bg1">
            <a:alpha val="10000"/>
          </a:schemeClr>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2109789" y="3257550"/>
            <a:ext cx="8640762" cy="8297863"/>
          </a:xfrm>
          <a:prstGeom prst="rect">
            <a:avLst/>
          </a:prstGeom>
        </p:spPr>
        <p:txBody>
          <a:bodyPr anchor="ctr">
            <a:normAutofit/>
          </a:bodyPr>
          <a:lstStyle>
            <a:lvl1pPr marL="0" indent="0" algn="l">
              <a:spcBef>
                <a:spcPts val="0"/>
              </a:spcBef>
              <a:buNone/>
              <a:defRPr sz="3200">
                <a:latin typeface="+mn-lt"/>
              </a:defRPr>
            </a:lvl1pPr>
            <a:lvl2pPr marL="914354" indent="0" algn="ctr">
              <a:buNone/>
              <a:defRPr sz="4000"/>
            </a:lvl2pPr>
            <a:lvl3pPr marL="1828709" indent="0" algn="ctr">
              <a:buNone/>
              <a:defRPr sz="3600"/>
            </a:lvl3pPr>
            <a:lvl4pPr marL="2743063" indent="0" algn="ctr">
              <a:buNone/>
              <a:defRPr sz="3200"/>
            </a:lvl4pPr>
            <a:lvl5pPr marL="3657417" indent="0" algn="ctr">
              <a:buNone/>
              <a:defRPr sz="3200"/>
            </a:lvl5pPr>
            <a:lvl6pPr marL="4571771" indent="0" algn="ctr">
              <a:buNone/>
              <a:defRPr sz="3200"/>
            </a:lvl6pPr>
            <a:lvl7pPr marL="5486126" indent="0" algn="ctr">
              <a:buNone/>
              <a:defRPr sz="3200"/>
            </a:lvl7pPr>
            <a:lvl8pPr marL="6400480" indent="0" algn="ctr">
              <a:buNone/>
              <a:defRPr sz="3200"/>
            </a:lvl8pPr>
            <a:lvl9pPr marL="7314834" indent="0" algn="ctr">
              <a:buNone/>
              <a:defRPr sz="3200"/>
            </a:lvl9pPr>
          </a:lstStyle>
          <a:p>
            <a:r>
              <a:rPr lang="en-GB" dirty="0"/>
              <a:t>Click to edit text</a:t>
            </a:r>
            <a:endParaRPr lang="en-US" dirty="0"/>
          </a:p>
        </p:txBody>
      </p:sp>
      <p:sp>
        <p:nvSpPr>
          <p:cNvPr id="11" name="Footer Placeholder 10">
            <a:extLst>
              <a:ext uri="{FF2B5EF4-FFF2-40B4-BE49-F238E27FC236}">
                <a16:creationId xmlns:a16="http://schemas.microsoft.com/office/drawing/2014/main" id="{DF40FD6D-4952-5BDB-27BF-7663F9E3CD32}"/>
              </a:ext>
            </a:extLst>
          </p:cNvPr>
          <p:cNvSpPr>
            <a:spLocks noGrp="1"/>
          </p:cNvSpPr>
          <p:nvPr>
            <p:ph type="ftr" sz="quarter" idx="11"/>
          </p:nvPr>
        </p:nvSpPr>
        <p:spPr>
          <a:xfrm>
            <a:off x="706438" y="12278450"/>
            <a:ext cx="17245012" cy="720000"/>
          </a:xfrm>
        </p:spPr>
        <p:txBody>
          <a:bodyPr/>
          <a:lstStyle/>
          <a:p>
            <a:endParaRPr lang="en-DK" dirty="0"/>
          </a:p>
        </p:txBody>
      </p:sp>
      <p:sp>
        <p:nvSpPr>
          <p:cNvPr id="13" name="Title 12">
            <a:extLst>
              <a:ext uri="{FF2B5EF4-FFF2-40B4-BE49-F238E27FC236}">
                <a16:creationId xmlns:a16="http://schemas.microsoft.com/office/drawing/2014/main" id="{B3B66602-7A17-6156-6037-1CA42191709B}"/>
              </a:ext>
            </a:extLst>
          </p:cNvPr>
          <p:cNvSpPr>
            <a:spLocks noGrp="1"/>
          </p:cNvSpPr>
          <p:nvPr>
            <p:ph type="title"/>
          </p:nvPr>
        </p:nvSpPr>
        <p:spPr/>
        <p:txBody>
          <a:bodyPr/>
          <a:lstStyle>
            <a:lvl1pPr>
              <a:defRPr b="1" i="0">
                <a:latin typeface="Bitter SemiBold" pitchFamily="2" charset="77"/>
              </a:defRPr>
            </a:lvl1pPr>
          </a:lstStyle>
          <a:p>
            <a:r>
              <a:rPr lang="en-GB"/>
              <a:t>Click to edit Master title style</a:t>
            </a:r>
            <a:endParaRPr lang="en-DK" dirty="0"/>
          </a:p>
        </p:txBody>
      </p:sp>
      <p:sp>
        <p:nvSpPr>
          <p:cNvPr id="4" name="Picture Placeholder 3">
            <a:extLst>
              <a:ext uri="{FF2B5EF4-FFF2-40B4-BE49-F238E27FC236}">
                <a16:creationId xmlns:a16="http://schemas.microsoft.com/office/drawing/2014/main" id="{CAE4AE78-C066-46F7-1BF8-980099CF1DA8}"/>
              </a:ext>
            </a:extLst>
          </p:cNvPr>
          <p:cNvSpPr>
            <a:spLocks noGrp="1"/>
          </p:cNvSpPr>
          <p:nvPr>
            <p:ph type="pic" sz="quarter" idx="13"/>
          </p:nvPr>
        </p:nvSpPr>
        <p:spPr>
          <a:xfrm>
            <a:off x="12191206" y="3257550"/>
            <a:ext cx="11484768" cy="8297863"/>
          </a:xfrm>
        </p:spPr>
        <p:txBody>
          <a:bodyPr/>
          <a:lstStyle/>
          <a:p>
            <a:r>
              <a:rPr lang="en-GB"/>
              <a:t>Click icon to add picture</a:t>
            </a:r>
            <a:endParaRPr lang="en-DK" dirty="0"/>
          </a:p>
        </p:txBody>
      </p:sp>
    </p:spTree>
    <p:extLst>
      <p:ext uri="{BB962C8B-B14F-4D97-AF65-F5344CB8AC3E}">
        <p14:creationId xmlns:p14="http://schemas.microsoft.com/office/powerpoint/2010/main" val="4063570569"/>
      </p:ext>
    </p:extLst>
  </p:cSld>
  <p:clrMapOvr>
    <a:overrideClrMapping bg1="lt1" tx1="dk1" bg2="lt2" tx2="dk2" accent1="accent1" accent2="accent2" accent3="accent3" accent4="accent4" accent5="accent5" accent6="accent6" hlink="hlink" folHlink="folHlink"/>
  </p:clrMapOvr>
  <p:hf sldNum="0" hdr="0" dt="0"/>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userDrawn="1">
  <p:cSld name="1_Full Bleed Title Slide">
    <p:bg>
      <p:bgPr>
        <a:blipFill dpi="0" rotWithShape="1">
          <a:blip r:embed="rId3"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4CDAD04-F15A-4F02-8214-2D3BDF65042D}"/>
              </a:ext>
            </a:extLst>
          </p:cNvPr>
          <p:cNvSpPr>
            <a:spLocks/>
          </p:cNvSpPr>
          <p:nvPr userDrawn="1"/>
        </p:nvSpPr>
        <p:spPr>
          <a:xfrm>
            <a:off x="0" y="6709341"/>
            <a:ext cx="20833200" cy="4842000"/>
          </a:xfrm>
          <a:prstGeom prst="rect">
            <a:avLst/>
          </a:prstGeom>
          <a:solidFill>
            <a:schemeClr val="accent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b="0" i="0" dirty="0">
              <a:latin typeface="Rubik" pitchFamily="2" charset="-79"/>
            </a:endParaRPr>
          </a:p>
        </p:txBody>
      </p:sp>
      <p:sp>
        <p:nvSpPr>
          <p:cNvPr id="11" name="Rectangle 10">
            <a:extLst>
              <a:ext uri="{FF2B5EF4-FFF2-40B4-BE49-F238E27FC236}">
                <a16:creationId xmlns:a16="http://schemas.microsoft.com/office/drawing/2014/main" id="{6F294B06-8BB5-4686-85F5-7375651565B8}"/>
              </a:ext>
            </a:extLst>
          </p:cNvPr>
          <p:cNvSpPr>
            <a:spLocks/>
          </p:cNvSpPr>
          <p:nvPr userDrawn="1"/>
        </p:nvSpPr>
        <p:spPr>
          <a:xfrm>
            <a:off x="12192000" y="6709341"/>
            <a:ext cx="8640763" cy="4846072"/>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da-DK" sz="7200" b="0" i="0" dirty="0">
              <a:latin typeface="Rubik" pitchFamily="2" charset="-79"/>
            </a:endParaRPr>
          </a:p>
          <a:p>
            <a:pPr algn="ctr"/>
            <a:endParaRPr lang="da-DK" sz="7200" b="0" i="0" dirty="0">
              <a:latin typeface="Rubik" pitchFamily="2" charset="-79"/>
            </a:endParaRPr>
          </a:p>
          <a:p>
            <a:pPr algn="ctr"/>
            <a:endParaRPr lang="da-DK" sz="7200" b="0" i="0" dirty="0">
              <a:latin typeface="Rubik" pitchFamily="2" charset="-79"/>
            </a:endParaRPr>
          </a:p>
          <a:p>
            <a:pPr algn="ctr"/>
            <a:endParaRPr lang="da-DK" sz="7200" b="0" i="0" dirty="0">
              <a:latin typeface="Rubik" pitchFamily="2" charset="-79"/>
            </a:endParaRPr>
          </a:p>
        </p:txBody>
      </p:sp>
      <p:sp>
        <p:nvSpPr>
          <p:cNvPr id="2" name="Title 1">
            <a:extLst>
              <a:ext uri="{FF2B5EF4-FFF2-40B4-BE49-F238E27FC236}">
                <a16:creationId xmlns:a16="http://schemas.microsoft.com/office/drawing/2014/main" id="{577E383F-57D4-46F6-A43A-1664B80BC982}"/>
              </a:ext>
            </a:extLst>
          </p:cNvPr>
          <p:cNvSpPr>
            <a:spLocks noGrp="1"/>
          </p:cNvSpPr>
          <p:nvPr>
            <p:ph type="title" hasCustomPrompt="1"/>
          </p:nvPr>
        </p:nvSpPr>
        <p:spPr>
          <a:xfrm>
            <a:off x="2109787" y="7405688"/>
            <a:ext cx="8640763" cy="2073275"/>
          </a:xfrm>
          <a:prstGeom prst="rect">
            <a:avLst/>
          </a:prstGeom>
        </p:spPr>
        <p:txBody>
          <a:bodyPr wrap="square" lIns="360000" tIns="72000" rIns="72000" bIns="72000">
            <a:normAutofit/>
          </a:bodyPr>
          <a:lstStyle>
            <a:lvl1pPr>
              <a:defRPr lang="en-GB" sz="4800" b="1" i="0" cap="none" dirty="0">
                <a:solidFill>
                  <a:schemeClr val="bg1"/>
                </a:solidFill>
                <a:latin typeface="Bitter SemiBold" pitchFamily="2" charset="77"/>
                <a:ea typeface="Roboto Bold" panose="02000000000000000000" pitchFamily="2" charset="0"/>
                <a:cs typeface="+mn-cs"/>
              </a:defRPr>
            </a:lvl1pPr>
          </a:lstStyle>
          <a:p>
            <a:pPr marL="0" lvl="0"/>
            <a:r>
              <a:rPr lang="en-US" dirty="0"/>
              <a:t>Click here to add text for your presentation title</a:t>
            </a:r>
            <a:endParaRPr lang="en-GB" dirty="0"/>
          </a:p>
        </p:txBody>
      </p:sp>
      <p:sp>
        <p:nvSpPr>
          <p:cNvPr id="66" name="Text Placeholder 65">
            <a:extLst>
              <a:ext uri="{FF2B5EF4-FFF2-40B4-BE49-F238E27FC236}">
                <a16:creationId xmlns:a16="http://schemas.microsoft.com/office/drawing/2014/main" id="{017B4F6E-45BB-45A8-8DDB-A90D94D56016}"/>
              </a:ext>
            </a:extLst>
          </p:cNvPr>
          <p:cNvSpPr>
            <a:spLocks noGrp="1"/>
          </p:cNvSpPr>
          <p:nvPr>
            <p:ph type="body" sz="quarter" idx="13" hasCustomPrompt="1"/>
          </p:nvPr>
        </p:nvSpPr>
        <p:spPr>
          <a:xfrm>
            <a:off x="2109788" y="10177570"/>
            <a:ext cx="8640762" cy="675163"/>
          </a:xfrm>
          <a:prstGeom prst="rect">
            <a:avLst/>
          </a:prstGeom>
        </p:spPr>
        <p:txBody>
          <a:bodyPr wrap="square" lIns="360000" anchor="ctr">
            <a:spAutoFit/>
          </a:bodyPr>
          <a:lstStyle>
            <a:lvl1pPr marL="0" indent="0" algn="r">
              <a:buNone/>
              <a:defRPr lang="en-US" sz="2400" b="1" i="0" dirty="0" smtClean="0">
                <a:solidFill>
                  <a:schemeClr val="bg1"/>
                </a:solidFill>
                <a:latin typeface="Rubik Medium" pitchFamily="2" charset="-79"/>
                <a:ea typeface="Roboto Bold" panose="02000000000000000000" pitchFamily="2" charset="0"/>
                <a:cs typeface="Rubik Medium" pitchFamily="2" charset="-79"/>
              </a:defRPr>
            </a:lvl1pPr>
            <a:lvl2pPr>
              <a:defRPr lang="en-US" sz="3600" dirty="0" smtClean="0">
                <a:solidFill>
                  <a:schemeClr val="tx1"/>
                </a:solidFill>
              </a:defRPr>
            </a:lvl2pPr>
            <a:lvl3pPr>
              <a:defRPr lang="en-US" sz="3600" dirty="0" smtClean="0">
                <a:solidFill>
                  <a:schemeClr val="tx1"/>
                </a:solidFill>
              </a:defRPr>
            </a:lvl3pPr>
            <a:lvl4pPr>
              <a:defRPr lang="en-US" sz="3600" dirty="0" smtClean="0">
                <a:solidFill>
                  <a:schemeClr val="tx1"/>
                </a:solidFill>
              </a:defRPr>
            </a:lvl4pPr>
            <a:lvl5pPr>
              <a:defRPr lang="en-GB" sz="3600" dirty="0">
                <a:solidFill>
                  <a:schemeClr val="tx1"/>
                </a:solidFill>
              </a:defRPr>
            </a:lvl5pPr>
          </a:lstStyle>
          <a:p>
            <a:pPr marL="0" lvl="0"/>
            <a:r>
              <a:rPr lang="en-US" dirty="0"/>
              <a:t>Click to add presenter’s name | Job title</a:t>
            </a:r>
          </a:p>
        </p:txBody>
      </p:sp>
      <p:sp>
        <p:nvSpPr>
          <p:cNvPr id="6" name="Footer Placeholder 4">
            <a:extLst>
              <a:ext uri="{FF2B5EF4-FFF2-40B4-BE49-F238E27FC236}">
                <a16:creationId xmlns:a16="http://schemas.microsoft.com/office/drawing/2014/main" id="{71DC7EAF-E24C-F704-D1F9-D529DFD2B0B8}"/>
              </a:ext>
            </a:extLst>
          </p:cNvPr>
          <p:cNvSpPr>
            <a:spLocks noGrp="1"/>
          </p:cNvSpPr>
          <p:nvPr>
            <p:ph type="ftr" sz="quarter" idx="11"/>
          </p:nvPr>
        </p:nvSpPr>
        <p:spPr>
          <a:xfrm>
            <a:off x="706438" y="12283937"/>
            <a:ext cx="20126325" cy="720725"/>
          </a:xfrm>
          <a:prstGeom prst="rect">
            <a:avLst/>
          </a:prstGeom>
        </p:spPr>
        <p:txBody>
          <a:bodyPr/>
          <a:lstStyle/>
          <a:p>
            <a:endParaRPr lang="en-GB" dirty="0"/>
          </a:p>
        </p:txBody>
      </p:sp>
      <p:pic>
        <p:nvPicPr>
          <p:cNvPr id="12" name="Picture 11" descr="Text, logo&#10;&#10;Description automatically generated">
            <a:extLst>
              <a:ext uri="{FF2B5EF4-FFF2-40B4-BE49-F238E27FC236}">
                <a16:creationId xmlns:a16="http://schemas.microsoft.com/office/drawing/2014/main" id="{195861DF-41F7-C8F8-7086-BCD9E01B7425}"/>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3631863" y="8122437"/>
            <a:ext cx="5759450" cy="2015807"/>
          </a:xfrm>
          <a:prstGeom prst="rect">
            <a:avLst/>
          </a:prstGeom>
        </p:spPr>
      </p:pic>
    </p:spTree>
    <p:custDataLst>
      <p:tags r:id="rId1"/>
    </p:custDataLst>
    <p:extLst>
      <p:ext uri="{BB962C8B-B14F-4D97-AF65-F5344CB8AC3E}">
        <p14:creationId xmlns:p14="http://schemas.microsoft.com/office/powerpoint/2010/main" val="93361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7" name="Date Placeholder 3">
            <a:extLst>
              <a:ext uri="{FF2B5EF4-FFF2-40B4-BE49-F238E27FC236}">
                <a16:creationId xmlns:a16="http://schemas.microsoft.com/office/drawing/2014/main" id="{C715CC5E-3479-03A3-BB3E-3DC0A6E6C877}"/>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US" smtClean="0"/>
              <a:pPr/>
              <a:t>4/29/25</a:t>
            </a:fld>
            <a:endParaRPr lang="en-US" dirty="0"/>
          </a:p>
        </p:txBody>
      </p:sp>
      <p:sp>
        <p:nvSpPr>
          <p:cNvPr id="11" name="Footer Placeholder 4">
            <a:extLst>
              <a:ext uri="{FF2B5EF4-FFF2-40B4-BE49-F238E27FC236}">
                <a16:creationId xmlns:a16="http://schemas.microsoft.com/office/drawing/2014/main" id="{F936D3FF-8A9C-ABAB-ED2C-E5A2113B447A}"/>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
        <p:nvSpPr>
          <p:cNvPr id="12" name="Slide Number Placeholder 5">
            <a:extLst>
              <a:ext uri="{FF2B5EF4-FFF2-40B4-BE49-F238E27FC236}">
                <a16:creationId xmlns:a16="http://schemas.microsoft.com/office/drawing/2014/main" id="{65528BEA-90F8-72E9-3901-C396E8E8ED03}"/>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US" smtClean="0"/>
              <a:pPr/>
              <a:t>‹#›</a:t>
            </a:fld>
            <a:endParaRPr lang="en-US" dirty="0"/>
          </a:p>
        </p:txBody>
      </p:sp>
      <p:sp>
        <p:nvSpPr>
          <p:cNvPr id="13" name="Title 1">
            <a:extLst>
              <a:ext uri="{FF2B5EF4-FFF2-40B4-BE49-F238E27FC236}">
                <a16:creationId xmlns:a16="http://schemas.microsoft.com/office/drawing/2014/main" id="{08EC18B9-A1DA-A841-1AD6-9E885ABF1419}"/>
              </a:ext>
            </a:extLst>
          </p:cNvPr>
          <p:cNvSpPr>
            <a:spLocks noGrp="1"/>
          </p:cNvSpPr>
          <p:nvPr>
            <p:ph type="title"/>
          </p:nvPr>
        </p:nvSpPr>
        <p:spPr>
          <a:xfrm>
            <a:off x="706437" y="1074738"/>
            <a:ext cx="22969537" cy="1462087"/>
          </a:xfrm>
          <a:prstGeom prst="rect">
            <a:avLst/>
          </a:prstGeom>
        </p:spPr>
        <p:txBody>
          <a:bodyPr anchor="b"/>
          <a:lstStyle/>
          <a:p>
            <a:r>
              <a:rPr lang="en-GB"/>
              <a:t>Click to edit Master title style</a:t>
            </a:r>
            <a:endParaRPr lang="en-US" dirty="0"/>
          </a:p>
        </p:txBody>
      </p:sp>
    </p:spTree>
    <p:extLst>
      <p:ext uri="{BB962C8B-B14F-4D97-AF65-F5344CB8AC3E}">
        <p14:creationId xmlns:p14="http://schemas.microsoft.com/office/powerpoint/2010/main" val="745749875"/>
      </p:ext>
    </p:extLst>
  </p:cSld>
  <p:clrMapOvr>
    <a:masterClrMapping/>
  </p:clrMapOvr>
  <p:transition spd="slow">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2321792"/>
      </p:ext>
    </p:extLst>
  </p:cSld>
  <p:clrMapOvr>
    <a:masterClrMapping/>
  </p:clrMapOvr>
  <p:hf sldNum="0" hdr="0" dt="0"/>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only - grey background">
    <p:bg>
      <p:bgPr>
        <a:solidFill>
          <a:schemeClr val="bg1">
            <a:lumMod val="95000"/>
          </a:schemeClr>
        </a:solidFill>
        <a:effectLst/>
      </p:bgPr>
    </p:bg>
    <p:spTree>
      <p:nvGrpSpPr>
        <p:cNvPr id="1" name=""/>
        <p:cNvGrpSpPr/>
        <p:nvPr/>
      </p:nvGrpSpPr>
      <p:grpSpPr>
        <a:xfrm>
          <a:off x="0" y="0"/>
          <a:ext cx="0" cy="0"/>
          <a:chOff x="0" y="0"/>
          <a:chExt cx="0" cy="0"/>
        </a:xfrm>
      </p:grpSpPr>
      <p:sp>
        <p:nvSpPr>
          <p:cNvPr id="7" name="Date Placeholder 3">
            <a:extLst>
              <a:ext uri="{FF2B5EF4-FFF2-40B4-BE49-F238E27FC236}">
                <a16:creationId xmlns:a16="http://schemas.microsoft.com/office/drawing/2014/main" id="{C715CC5E-3479-03A3-BB3E-3DC0A6E6C877}"/>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US" smtClean="0"/>
              <a:pPr/>
              <a:t>4/29/25</a:t>
            </a:fld>
            <a:endParaRPr lang="en-US" dirty="0"/>
          </a:p>
        </p:txBody>
      </p:sp>
      <p:sp>
        <p:nvSpPr>
          <p:cNvPr id="11" name="Footer Placeholder 4">
            <a:extLst>
              <a:ext uri="{FF2B5EF4-FFF2-40B4-BE49-F238E27FC236}">
                <a16:creationId xmlns:a16="http://schemas.microsoft.com/office/drawing/2014/main" id="{F936D3FF-8A9C-ABAB-ED2C-E5A2113B447A}"/>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
        <p:nvSpPr>
          <p:cNvPr id="12" name="Slide Number Placeholder 5">
            <a:extLst>
              <a:ext uri="{FF2B5EF4-FFF2-40B4-BE49-F238E27FC236}">
                <a16:creationId xmlns:a16="http://schemas.microsoft.com/office/drawing/2014/main" id="{65528BEA-90F8-72E9-3901-C396E8E8ED03}"/>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US" smtClean="0"/>
              <a:pPr/>
              <a:t>‹#›</a:t>
            </a:fld>
            <a:endParaRPr lang="en-US" dirty="0"/>
          </a:p>
        </p:txBody>
      </p:sp>
      <p:sp>
        <p:nvSpPr>
          <p:cNvPr id="13" name="Title 1">
            <a:extLst>
              <a:ext uri="{FF2B5EF4-FFF2-40B4-BE49-F238E27FC236}">
                <a16:creationId xmlns:a16="http://schemas.microsoft.com/office/drawing/2014/main" id="{08EC18B9-A1DA-A841-1AD6-9E885ABF1419}"/>
              </a:ext>
            </a:extLst>
          </p:cNvPr>
          <p:cNvSpPr>
            <a:spLocks noGrp="1"/>
          </p:cNvSpPr>
          <p:nvPr>
            <p:ph type="title"/>
          </p:nvPr>
        </p:nvSpPr>
        <p:spPr>
          <a:xfrm>
            <a:off x="706437" y="1074738"/>
            <a:ext cx="22969537" cy="1462087"/>
          </a:xfrm>
          <a:prstGeom prst="rect">
            <a:avLst/>
          </a:prstGeom>
        </p:spPr>
        <p:txBody>
          <a:bodyPr anchor="b"/>
          <a:lstStyle/>
          <a:p>
            <a:r>
              <a:rPr lang="en-GB"/>
              <a:t>Click to edit Master title style</a:t>
            </a:r>
            <a:endParaRPr lang="en-US" dirty="0"/>
          </a:p>
        </p:txBody>
      </p:sp>
    </p:spTree>
    <p:extLst>
      <p:ext uri="{BB962C8B-B14F-4D97-AF65-F5344CB8AC3E}">
        <p14:creationId xmlns:p14="http://schemas.microsoft.com/office/powerpoint/2010/main" val="4217567806"/>
      </p:ext>
    </p:extLst>
  </p:cSld>
  <p:clrMapOvr>
    <a:masterClrMapping/>
  </p:clrMapOvr>
  <p:transition spd="slow">
    <p:push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1_Image right">
    <p:bg>
      <p:bgPr>
        <a:solidFill>
          <a:schemeClr val="bg1">
            <a:alpha val="10000"/>
          </a:schemeClr>
        </a:solidFill>
        <a:effectLst/>
      </p:bgPr>
    </p:bg>
    <p:spTree>
      <p:nvGrpSpPr>
        <p:cNvPr id="1" name=""/>
        <p:cNvGrpSpPr/>
        <p:nvPr/>
      </p:nvGrpSpPr>
      <p:grpSpPr>
        <a:xfrm>
          <a:off x="0" y="0"/>
          <a:ext cx="0" cy="0"/>
          <a:chOff x="0" y="0"/>
          <a:chExt cx="0" cy="0"/>
        </a:xfrm>
      </p:grpSpPr>
      <p:sp>
        <p:nvSpPr>
          <p:cNvPr id="11" name="Footer Placeholder 10">
            <a:extLst>
              <a:ext uri="{FF2B5EF4-FFF2-40B4-BE49-F238E27FC236}">
                <a16:creationId xmlns:a16="http://schemas.microsoft.com/office/drawing/2014/main" id="{DF40FD6D-4952-5BDB-27BF-7663F9E3CD32}"/>
              </a:ext>
            </a:extLst>
          </p:cNvPr>
          <p:cNvSpPr>
            <a:spLocks noGrp="1"/>
          </p:cNvSpPr>
          <p:nvPr>
            <p:ph type="ftr" sz="quarter" idx="11"/>
          </p:nvPr>
        </p:nvSpPr>
        <p:spPr>
          <a:xfrm>
            <a:off x="706438" y="12278450"/>
            <a:ext cx="17245012" cy="720000"/>
          </a:xfrm>
        </p:spPr>
        <p:txBody>
          <a:bodyPr/>
          <a:lstStyle/>
          <a:p>
            <a:endParaRPr lang="en-GB" dirty="0"/>
          </a:p>
        </p:txBody>
      </p:sp>
      <p:sp>
        <p:nvSpPr>
          <p:cNvPr id="13" name="Title 12">
            <a:extLst>
              <a:ext uri="{FF2B5EF4-FFF2-40B4-BE49-F238E27FC236}">
                <a16:creationId xmlns:a16="http://schemas.microsoft.com/office/drawing/2014/main" id="{B3B66602-7A17-6156-6037-1CA42191709B}"/>
              </a:ext>
            </a:extLst>
          </p:cNvPr>
          <p:cNvSpPr>
            <a:spLocks noGrp="1"/>
          </p:cNvSpPr>
          <p:nvPr>
            <p:ph type="title"/>
          </p:nvPr>
        </p:nvSpPr>
        <p:spPr/>
        <p:txBody>
          <a:bodyPr/>
          <a:lstStyle>
            <a:lvl1pPr>
              <a:defRPr b="1" i="0">
                <a:latin typeface="Bitter SemiBold" pitchFamily="2" charset="77"/>
              </a:defRPr>
            </a:lvl1pPr>
          </a:lstStyle>
          <a:p>
            <a:r>
              <a:rPr lang="en-GB"/>
              <a:t>Click to edit Master title style</a:t>
            </a:r>
            <a:endParaRPr lang="en-GB" dirty="0"/>
          </a:p>
        </p:txBody>
      </p:sp>
      <p:sp>
        <p:nvSpPr>
          <p:cNvPr id="4" name="Picture Placeholder 3">
            <a:extLst>
              <a:ext uri="{FF2B5EF4-FFF2-40B4-BE49-F238E27FC236}">
                <a16:creationId xmlns:a16="http://schemas.microsoft.com/office/drawing/2014/main" id="{CAE4AE78-C066-46F7-1BF8-980099CF1DA8}"/>
              </a:ext>
            </a:extLst>
          </p:cNvPr>
          <p:cNvSpPr>
            <a:spLocks noGrp="1"/>
          </p:cNvSpPr>
          <p:nvPr>
            <p:ph type="pic" sz="quarter" idx="13"/>
          </p:nvPr>
        </p:nvSpPr>
        <p:spPr>
          <a:xfrm>
            <a:off x="12191206" y="3257550"/>
            <a:ext cx="11484768" cy="8297863"/>
          </a:xfrm>
        </p:spPr>
        <p:txBody>
          <a:bodyPr/>
          <a:lstStyle/>
          <a:p>
            <a:r>
              <a:rPr lang="en-GB"/>
              <a:t>Click icon to add picture</a:t>
            </a:r>
            <a:endParaRPr lang="en-GB" dirty="0"/>
          </a:p>
        </p:txBody>
      </p:sp>
      <p:sp>
        <p:nvSpPr>
          <p:cNvPr id="7" name="Text Placeholder 6">
            <a:extLst>
              <a:ext uri="{FF2B5EF4-FFF2-40B4-BE49-F238E27FC236}">
                <a16:creationId xmlns:a16="http://schemas.microsoft.com/office/drawing/2014/main" id="{04EC3623-AEB1-8E30-69F4-C79E264B72AB}"/>
              </a:ext>
            </a:extLst>
          </p:cNvPr>
          <p:cNvSpPr>
            <a:spLocks noGrp="1"/>
          </p:cNvSpPr>
          <p:nvPr>
            <p:ph type="body" sz="quarter" idx="14"/>
          </p:nvPr>
        </p:nvSpPr>
        <p:spPr>
          <a:xfrm>
            <a:off x="2109788" y="3257550"/>
            <a:ext cx="8640762" cy="8297863"/>
          </a:xfrm>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Tree>
    <p:extLst>
      <p:ext uri="{BB962C8B-B14F-4D97-AF65-F5344CB8AC3E}">
        <p14:creationId xmlns:p14="http://schemas.microsoft.com/office/powerpoint/2010/main" val="3635895208"/>
      </p:ext>
    </p:extLst>
  </p:cSld>
  <p:clrMapOvr>
    <a:overrideClrMapping bg1="lt1" tx1="dk1" bg2="lt2" tx2="dk2" accent1="accent1" accent2="accent2" accent3="accent3" accent4="accent4" accent5="accent5" accent6="accent6" hlink="hlink" folHlink="folHlink"/>
  </p:clrMapOvr>
  <p:hf sldNum="0" hdr="0" dt="0"/>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2.sv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itle Placeholder 1">
            <a:extLst>
              <a:ext uri="{FF2B5EF4-FFF2-40B4-BE49-F238E27FC236}">
                <a16:creationId xmlns:a16="http://schemas.microsoft.com/office/drawing/2014/main" id="{20F78E78-4B3F-7122-ED83-9C67C58DAB43}"/>
              </a:ext>
            </a:extLst>
          </p:cNvPr>
          <p:cNvSpPr>
            <a:spLocks noGrp="1"/>
          </p:cNvSpPr>
          <p:nvPr>
            <p:ph type="title"/>
          </p:nvPr>
        </p:nvSpPr>
        <p:spPr>
          <a:xfrm>
            <a:off x="705549" y="1077643"/>
            <a:ext cx="22970425" cy="1459182"/>
          </a:xfrm>
          <a:prstGeom prst="rect">
            <a:avLst/>
          </a:prstGeom>
        </p:spPr>
        <p:txBody>
          <a:bodyPr vert="horz" lIns="360000" tIns="90000" rIns="360000" bIns="90000" rtlCol="0" anchor="b">
            <a:normAutofit/>
          </a:bodyPr>
          <a:lstStyle/>
          <a:p>
            <a:r>
              <a:rPr lang="en-GB"/>
              <a:t>Click to edit Master title style</a:t>
            </a:r>
            <a:endParaRPr lang="en-GB" dirty="0"/>
          </a:p>
        </p:txBody>
      </p:sp>
      <p:sp>
        <p:nvSpPr>
          <p:cNvPr id="12" name="Text Placeholder 2">
            <a:extLst>
              <a:ext uri="{FF2B5EF4-FFF2-40B4-BE49-F238E27FC236}">
                <a16:creationId xmlns:a16="http://schemas.microsoft.com/office/drawing/2014/main" id="{FCD2A67E-F481-B273-61A3-E2B2927DF977}"/>
              </a:ext>
            </a:extLst>
          </p:cNvPr>
          <p:cNvSpPr>
            <a:spLocks noGrp="1"/>
          </p:cNvSpPr>
          <p:nvPr>
            <p:ph type="body" idx="1"/>
          </p:nvPr>
        </p:nvSpPr>
        <p:spPr>
          <a:xfrm>
            <a:off x="719137" y="3259311"/>
            <a:ext cx="22944138" cy="8296101"/>
          </a:xfrm>
          <a:prstGeom prst="rect">
            <a:avLst/>
          </a:prstGeom>
        </p:spPr>
        <p:txBody>
          <a:bodyPr vert="horz" lIns="90000" tIns="90000" rIns="91440" bIns="9000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pic>
        <p:nvPicPr>
          <p:cNvPr id="14" name="Graphic 13">
            <a:extLst>
              <a:ext uri="{FF2B5EF4-FFF2-40B4-BE49-F238E27FC236}">
                <a16:creationId xmlns:a16="http://schemas.microsoft.com/office/drawing/2014/main" id="{E3FEB8B6-B790-D1A0-88B0-65F96BE61250}"/>
              </a:ext>
            </a:extLst>
          </p:cNvPr>
          <p:cNvPicPr>
            <a:picLocks noChangeAspect="1"/>
          </p:cNvPicPr>
          <p:nvPr userDrawn="1"/>
        </p:nvPicPr>
        <p:blipFill>
          <a:blip r:embed="rId8" cstate="screen">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22946875" y="12282050"/>
            <a:ext cx="716400" cy="716400"/>
          </a:xfrm>
          <a:prstGeom prst="rect">
            <a:avLst/>
          </a:prstGeom>
        </p:spPr>
      </p:pic>
      <p:sp>
        <p:nvSpPr>
          <p:cNvPr id="2" name="Date Placeholder 1">
            <a:extLst>
              <a:ext uri="{FF2B5EF4-FFF2-40B4-BE49-F238E27FC236}">
                <a16:creationId xmlns:a16="http://schemas.microsoft.com/office/drawing/2014/main" id="{81D266DE-BE5F-490A-F444-03C83BED8532}"/>
              </a:ext>
            </a:extLst>
          </p:cNvPr>
          <p:cNvSpPr>
            <a:spLocks noGrp="1"/>
          </p:cNvSpPr>
          <p:nvPr>
            <p:ph type="dt" sz="half" idx="2"/>
          </p:nvPr>
        </p:nvSpPr>
        <p:spPr>
          <a:xfrm>
            <a:off x="719137" y="12277898"/>
            <a:ext cx="5353200" cy="720000"/>
          </a:xfrm>
          <a:prstGeom prst="rect">
            <a:avLst/>
          </a:prstGeom>
        </p:spPr>
        <p:txBody>
          <a:bodyPr vert="horz" lIns="91440" tIns="45720" rIns="91440" bIns="45720" rtlCol="0" anchor="ctr"/>
          <a:lstStyle>
            <a:lvl1pPr algn="l">
              <a:defRPr sz="1600">
                <a:solidFill>
                  <a:schemeClr val="tx1">
                    <a:lumMod val="65000"/>
                    <a:lumOff val="35000"/>
                  </a:schemeClr>
                </a:solidFill>
              </a:defRPr>
            </a:lvl1pPr>
          </a:lstStyle>
          <a:p>
            <a:fld id="{65FFC8DD-7E87-3E47-9F40-9222235C5D65}" type="datetimeFigureOut">
              <a:rPr lang="en-DK" smtClean="0"/>
              <a:pPr/>
              <a:t>29/04/2025</a:t>
            </a:fld>
            <a:endParaRPr lang="en-DK" dirty="0"/>
          </a:p>
        </p:txBody>
      </p:sp>
      <p:sp>
        <p:nvSpPr>
          <p:cNvPr id="3" name="Footer Placeholder 2">
            <a:extLst>
              <a:ext uri="{FF2B5EF4-FFF2-40B4-BE49-F238E27FC236}">
                <a16:creationId xmlns:a16="http://schemas.microsoft.com/office/drawing/2014/main" id="{0EE718EC-AC09-267B-5C55-D95B7D8B3530}"/>
              </a:ext>
            </a:extLst>
          </p:cNvPr>
          <p:cNvSpPr>
            <a:spLocks noGrp="1"/>
          </p:cNvSpPr>
          <p:nvPr>
            <p:ph type="ftr" sz="quarter" idx="3"/>
          </p:nvPr>
        </p:nvSpPr>
        <p:spPr>
          <a:xfrm>
            <a:off x="6430963" y="12278450"/>
            <a:ext cx="5353200" cy="720000"/>
          </a:xfrm>
          <a:prstGeom prst="rect">
            <a:avLst/>
          </a:prstGeom>
        </p:spPr>
        <p:txBody>
          <a:bodyPr vert="horz" lIns="91440" tIns="45720" rIns="91440" bIns="45720" rtlCol="0" anchor="ctr"/>
          <a:lstStyle>
            <a:lvl1pPr algn="l">
              <a:defRPr sz="1800">
                <a:solidFill>
                  <a:schemeClr val="tx1">
                    <a:lumMod val="65000"/>
                    <a:lumOff val="35000"/>
                  </a:schemeClr>
                </a:solidFill>
              </a:defRPr>
            </a:lvl1pPr>
          </a:lstStyle>
          <a:p>
            <a:endParaRPr lang="en-DK" dirty="0"/>
          </a:p>
        </p:txBody>
      </p:sp>
      <p:sp>
        <p:nvSpPr>
          <p:cNvPr id="4" name="Slide Number Placeholder 3">
            <a:extLst>
              <a:ext uri="{FF2B5EF4-FFF2-40B4-BE49-F238E27FC236}">
                <a16:creationId xmlns:a16="http://schemas.microsoft.com/office/drawing/2014/main" id="{AE22C055-36F5-27BF-A138-53AAB3CC4D5C}"/>
              </a:ext>
            </a:extLst>
          </p:cNvPr>
          <p:cNvSpPr>
            <a:spLocks noGrp="1"/>
          </p:cNvSpPr>
          <p:nvPr>
            <p:ph type="sldNum" sz="quarter" idx="4"/>
          </p:nvPr>
        </p:nvSpPr>
        <p:spPr>
          <a:xfrm>
            <a:off x="12192000" y="12282050"/>
            <a:ext cx="5353200" cy="720000"/>
          </a:xfrm>
          <a:prstGeom prst="rect">
            <a:avLst/>
          </a:prstGeom>
        </p:spPr>
        <p:txBody>
          <a:bodyPr vert="horz" lIns="91440" tIns="45720" rIns="91440" bIns="45720" rtlCol="0" anchor="ctr"/>
          <a:lstStyle>
            <a:lvl1pPr algn="r">
              <a:defRPr sz="1800">
                <a:solidFill>
                  <a:schemeClr val="tx1">
                    <a:lumMod val="65000"/>
                    <a:lumOff val="35000"/>
                  </a:schemeClr>
                </a:solidFill>
              </a:defRPr>
            </a:lvl1pPr>
          </a:lstStyle>
          <a:p>
            <a:fld id="{476A1796-5593-5349-A609-9F4B7AECCDC2}" type="slidenum">
              <a:rPr lang="en-DK" smtClean="0"/>
              <a:pPr/>
              <a:t>‹#›</a:t>
            </a:fld>
            <a:endParaRPr lang="en-DK" dirty="0"/>
          </a:p>
        </p:txBody>
      </p:sp>
    </p:spTree>
    <p:extLst>
      <p:ext uri="{BB962C8B-B14F-4D97-AF65-F5344CB8AC3E}">
        <p14:creationId xmlns:p14="http://schemas.microsoft.com/office/powerpoint/2010/main" val="1355158088"/>
      </p:ext>
    </p:extLst>
  </p:cSld>
  <p:clrMap bg1="lt1" tx1="dk1" bg2="lt2" tx2="dk2" accent1="accent1" accent2="accent2" accent3="accent3" accent4="accent4" accent5="accent5" accent6="accent6" hlink="hlink" folHlink="folHlink"/>
  <p:sldLayoutIdLst>
    <p:sldLayoutId id="2147483762" r:id="rId1"/>
    <p:sldLayoutId id="2147483734" r:id="rId2"/>
    <p:sldLayoutId id="2147483728" r:id="rId3"/>
    <p:sldLayoutId id="2147483729" r:id="rId4"/>
    <p:sldLayoutId id="2147483818" r:id="rId5"/>
    <p:sldLayoutId id="2147483819" r:id="rId6"/>
  </p:sldLayoutIdLst>
  <p:hf sldNum="0" hdr="0" dt="0"/>
  <p:txStyles>
    <p:titleStyle>
      <a:lvl1pPr marL="0" algn="l" defTabSz="1828709" rtl="0" eaLnBrk="1" latinLnBrk="0" hangingPunct="1">
        <a:lnSpc>
          <a:spcPct val="100000"/>
        </a:lnSpc>
        <a:spcBef>
          <a:spcPts val="0"/>
        </a:spcBef>
        <a:buNone/>
        <a:defRPr sz="4800" b="1" i="0" kern="1200">
          <a:solidFill>
            <a:schemeClr val="tx1">
              <a:lumMod val="85000"/>
              <a:lumOff val="15000"/>
            </a:schemeClr>
          </a:solidFill>
          <a:latin typeface="Bitter SemiBold" pitchFamily="2" charset="77"/>
          <a:ea typeface="+mj-ea"/>
          <a:cs typeface="+mj-cs"/>
        </a:defRPr>
      </a:lvl1pPr>
    </p:titleStyle>
    <p:bodyStyle>
      <a:lvl1pPr marL="0" indent="0" algn="l" defTabSz="1828709" rtl="0" eaLnBrk="1" latinLnBrk="0" hangingPunct="1">
        <a:lnSpc>
          <a:spcPct val="150000"/>
        </a:lnSpc>
        <a:spcBef>
          <a:spcPts val="2000"/>
        </a:spcBef>
        <a:buClr>
          <a:schemeClr val="accent1"/>
        </a:buClr>
        <a:buFontTx/>
        <a:buNone/>
        <a:defRPr sz="3200" kern="1200">
          <a:solidFill>
            <a:schemeClr val="tx1">
              <a:lumMod val="85000"/>
              <a:lumOff val="15000"/>
            </a:schemeClr>
          </a:solidFill>
          <a:latin typeface="Rubik" pitchFamily="2" charset="-79"/>
          <a:ea typeface="+mn-ea"/>
          <a:cs typeface="Rubik" pitchFamily="2" charset="-79"/>
        </a:defRPr>
      </a:lvl1pPr>
      <a:lvl2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2800" kern="1200">
          <a:solidFill>
            <a:schemeClr val="tx1">
              <a:lumMod val="85000"/>
              <a:lumOff val="15000"/>
            </a:schemeClr>
          </a:solidFill>
          <a:latin typeface="Rubik" pitchFamily="2" charset="-79"/>
          <a:ea typeface="+mn-ea"/>
          <a:cs typeface="Rubik" pitchFamily="2" charset="-79"/>
        </a:defRPr>
      </a:lvl2pPr>
      <a:lvl3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2800" kern="1200">
          <a:solidFill>
            <a:schemeClr val="tx1">
              <a:lumMod val="85000"/>
              <a:lumOff val="15000"/>
            </a:schemeClr>
          </a:solidFill>
          <a:latin typeface="Rubik" pitchFamily="2" charset="-79"/>
          <a:ea typeface="+mn-ea"/>
          <a:cs typeface="Rubik" pitchFamily="2" charset="-79"/>
        </a:defRPr>
      </a:lvl3pPr>
      <a:lvl4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2800" kern="1200">
          <a:solidFill>
            <a:schemeClr val="tx1">
              <a:lumMod val="85000"/>
              <a:lumOff val="15000"/>
            </a:schemeClr>
          </a:solidFill>
          <a:latin typeface="Rubik" pitchFamily="2" charset="-79"/>
          <a:ea typeface="+mn-ea"/>
          <a:cs typeface="Rubik" pitchFamily="2" charset="-79"/>
        </a:defRPr>
      </a:lvl4pPr>
      <a:lvl5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2800" kern="1200">
          <a:solidFill>
            <a:schemeClr val="tx1">
              <a:lumMod val="85000"/>
              <a:lumOff val="15000"/>
            </a:schemeClr>
          </a:solidFill>
          <a:latin typeface="Rubik" pitchFamily="2" charset="-79"/>
          <a:ea typeface="+mn-ea"/>
          <a:cs typeface="Rubik" pitchFamily="2" charset="-79"/>
        </a:defRPr>
      </a:lvl5pPr>
      <a:lvl6pPr marL="5028949"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303"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657"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011"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709" rtl="0" eaLnBrk="1" latinLnBrk="0" hangingPunct="1">
        <a:defRPr sz="3600" kern="1200">
          <a:solidFill>
            <a:schemeClr val="tx1"/>
          </a:solidFill>
          <a:latin typeface="+mn-lt"/>
          <a:ea typeface="+mn-ea"/>
          <a:cs typeface="+mn-cs"/>
        </a:defRPr>
      </a:lvl1pPr>
      <a:lvl2pPr marL="914354" algn="l" defTabSz="1828709" rtl="0" eaLnBrk="1" latinLnBrk="0" hangingPunct="1">
        <a:defRPr sz="3600" kern="1200">
          <a:solidFill>
            <a:schemeClr val="tx1"/>
          </a:solidFill>
          <a:latin typeface="+mn-lt"/>
          <a:ea typeface="+mn-ea"/>
          <a:cs typeface="+mn-cs"/>
        </a:defRPr>
      </a:lvl2pPr>
      <a:lvl3pPr marL="1828709" algn="l" defTabSz="1828709" rtl="0" eaLnBrk="1" latinLnBrk="0" hangingPunct="1">
        <a:defRPr sz="3600" kern="1200">
          <a:solidFill>
            <a:schemeClr val="tx1"/>
          </a:solidFill>
          <a:latin typeface="+mn-lt"/>
          <a:ea typeface="+mn-ea"/>
          <a:cs typeface="+mn-cs"/>
        </a:defRPr>
      </a:lvl3pPr>
      <a:lvl4pPr marL="2743063" algn="l" defTabSz="1828709" rtl="0" eaLnBrk="1" latinLnBrk="0" hangingPunct="1">
        <a:defRPr sz="3600" kern="1200">
          <a:solidFill>
            <a:schemeClr val="tx1"/>
          </a:solidFill>
          <a:latin typeface="+mn-lt"/>
          <a:ea typeface="+mn-ea"/>
          <a:cs typeface="+mn-cs"/>
        </a:defRPr>
      </a:lvl4pPr>
      <a:lvl5pPr marL="3657417" algn="l" defTabSz="1828709" rtl="0" eaLnBrk="1" latinLnBrk="0" hangingPunct="1">
        <a:defRPr sz="3600" kern="1200">
          <a:solidFill>
            <a:schemeClr val="tx1"/>
          </a:solidFill>
          <a:latin typeface="+mn-lt"/>
          <a:ea typeface="+mn-ea"/>
          <a:cs typeface="+mn-cs"/>
        </a:defRPr>
      </a:lvl5pPr>
      <a:lvl6pPr marL="4571771" algn="l" defTabSz="1828709" rtl="0" eaLnBrk="1" latinLnBrk="0" hangingPunct="1">
        <a:defRPr sz="3600" kern="1200">
          <a:solidFill>
            <a:schemeClr val="tx1"/>
          </a:solidFill>
          <a:latin typeface="+mn-lt"/>
          <a:ea typeface="+mn-ea"/>
          <a:cs typeface="+mn-cs"/>
        </a:defRPr>
      </a:lvl6pPr>
      <a:lvl7pPr marL="5486126" algn="l" defTabSz="1828709" rtl="0" eaLnBrk="1" latinLnBrk="0" hangingPunct="1">
        <a:defRPr sz="3600" kern="1200">
          <a:solidFill>
            <a:schemeClr val="tx1"/>
          </a:solidFill>
          <a:latin typeface="+mn-lt"/>
          <a:ea typeface="+mn-ea"/>
          <a:cs typeface="+mn-cs"/>
        </a:defRPr>
      </a:lvl7pPr>
      <a:lvl8pPr marL="6400480" algn="l" defTabSz="1828709" rtl="0" eaLnBrk="1" latinLnBrk="0" hangingPunct="1">
        <a:defRPr sz="3600" kern="1200">
          <a:solidFill>
            <a:schemeClr val="tx1"/>
          </a:solidFill>
          <a:latin typeface="+mn-lt"/>
          <a:ea typeface="+mn-ea"/>
          <a:cs typeface="+mn-cs"/>
        </a:defRPr>
      </a:lvl8pPr>
      <a:lvl9pPr marL="7314834" algn="l" defTabSz="1828709" rtl="0" eaLnBrk="1" latinLnBrk="0" hangingPunct="1">
        <a:defRPr sz="3600" kern="1200">
          <a:solidFill>
            <a:schemeClr val="tx1"/>
          </a:solidFill>
          <a:latin typeface="+mn-lt"/>
          <a:ea typeface="+mn-ea"/>
          <a:cs typeface="+mn-cs"/>
        </a:defRPr>
      </a:lvl9pPr>
    </p:otherStyle>
  </p:txStyles>
  <p:extLst>
    <p:ext uri="{27BBF7A9-308A-43DC-89C8-2F10F3537804}">
      <p15:sldGuideLst xmlns:p15="http://schemas.microsoft.com/office/powerpoint/2012/main">
        <p15:guide id="1">
          <p15:clr>
            <a:srgbClr val="A4A3A4"/>
          </p15:clr>
        </p15:guide>
        <p15:guide id="2" pos="15359">
          <p15:clr>
            <a:srgbClr val="A4A3A4"/>
          </p15:clr>
        </p15:guide>
        <p15:guide id="3" pos="445">
          <p15:clr>
            <a:srgbClr val="F26B43"/>
          </p15:clr>
        </p15:guide>
        <p15:guide id="4" pos="4051">
          <p15:clr>
            <a:srgbClr val="A4A3A4"/>
          </p15:clr>
        </p15:guide>
        <p15:guide id="5" pos="5865">
          <p15:clr>
            <a:srgbClr val="A4A3A4"/>
          </p15:clr>
        </p15:guide>
        <p15:guide id="7" pos="9494">
          <p15:clr>
            <a:srgbClr val="A4A3A4"/>
          </p15:clr>
        </p15:guide>
        <p15:guide id="8" pos="11308">
          <p15:clr>
            <a:srgbClr val="A4A3A4"/>
          </p15:clr>
        </p15:guide>
        <p15:guide id="9" pos="13123">
          <p15:clr>
            <a:srgbClr val="A4A3A4"/>
          </p15:clr>
        </p15:guide>
        <p15:guide id="10" pos="14906">
          <p15:clr>
            <a:srgbClr val="F26B43"/>
          </p15:clr>
        </p15:guide>
        <p15:guide id="12" orient="horz" pos="8188">
          <p15:clr>
            <a:srgbClr val="A4A3A4"/>
          </p15:clr>
        </p15:guide>
        <p15:guide id="13" orient="horz" pos="4660" userDrawn="1">
          <p15:clr>
            <a:srgbClr val="F26B43"/>
          </p15:clr>
        </p15:guide>
        <p15:guide id="14" orient="horz" pos="5976" userDrawn="1">
          <p15:clr>
            <a:srgbClr val="A4A3A4"/>
          </p15:clr>
        </p15:guide>
        <p15:guide id="16" orient="horz" pos="2052">
          <p15:clr>
            <a:srgbClr val="F26B43"/>
          </p15:clr>
        </p15:guide>
        <p15:guide id="17" orient="horz" pos="7279">
          <p15:clr>
            <a:srgbClr val="F26B43"/>
          </p15:clr>
        </p15:guide>
        <p15:guide id="18" orient="horz" pos="1598">
          <p15:clr>
            <a:srgbClr val="A4A3A4"/>
          </p15:clr>
        </p15:guide>
        <p15:guide id="19" pos="2214" userDrawn="1">
          <p15:clr>
            <a:srgbClr val="A4A3A4"/>
          </p15:clr>
        </p15:guide>
        <p15:guide id="20" pos="7680">
          <p15:clr>
            <a:srgbClr val="F26B43"/>
          </p15:clr>
        </p15:guide>
        <p15:guide id="21" orient="horz" pos="3356">
          <p15:clr>
            <a:srgbClr val="A4A3A4"/>
          </p15:clr>
        </p15:guide>
        <p15:guide id="22" orient="horz" pos="7734">
          <p15:clr>
            <a:srgbClr val="A4A3A4"/>
          </p15:clr>
        </p15:guide>
        <p15:guide id="23" orient="horz" pos="677">
          <p15:clr>
            <a:srgbClr val="A4A3A4"/>
          </p15:clr>
        </p15:guide>
        <p15:guide id="24" pos="8587" userDrawn="1">
          <p15:clr>
            <a:srgbClr val="A4A3A4"/>
          </p15:clr>
        </p15:guide>
        <p15:guide id="25" pos="10401" userDrawn="1">
          <p15:clr>
            <a:srgbClr val="A4A3A4"/>
          </p15:clr>
        </p15:guide>
        <p15:guide id="26" pos="12215" userDrawn="1">
          <p15:clr>
            <a:srgbClr val="A4A3A4"/>
          </p15:clr>
        </p15:guide>
        <p15:guide id="27" pos="14030" userDrawn="1">
          <p15:clr>
            <a:srgbClr val="A4A3A4"/>
          </p15:clr>
        </p15:guide>
        <p15:guide id="28" pos="6772" userDrawn="1">
          <p15:clr>
            <a:srgbClr val="A4A3A4"/>
          </p15:clr>
        </p15:guide>
        <p15:guide id="29" pos="4958" userDrawn="1">
          <p15:clr>
            <a:srgbClr val="A4A3A4"/>
          </p15:clr>
        </p15:guide>
        <p15:guide id="30" pos="3144" userDrawn="1">
          <p15:clr>
            <a:srgbClr val="A4A3A4"/>
          </p15:clr>
        </p15:guide>
        <p15:guide id="31" pos="1329" userDrawn="1">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tags" Target="../tags/tag3.xml"/></Relationships>
</file>

<file path=ppt/slides/_rels/slide10.xml.rels><?xml version="1.0" encoding="UTF-8" standalone="yes"?>
<Relationships xmlns="http://schemas.openxmlformats.org/package/2006/relationships"><Relationship Id="rId3" Type="http://schemas.openxmlformats.org/officeDocument/2006/relationships/hyperlink" Target="https://www.gbif.org/resource/search?contentType=literature&amp;literatureType=journal&amp;relevance=GBIF_USED&amp;peerReview=true" TargetMode="External"/><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chart" Target="../charts/chart5.xml"/></Relationships>
</file>

<file path=ppt/slides/_rels/slide11.xml.rels><?xml version="1.0" encoding="UTF-8" standalone="yes"?>
<Relationships xmlns="http://schemas.openxmlformats.org/package/2006/relationships"><Relationship Id="rId3" Type="http://schemas.openxmlformats.org/officeDocument/2006/relationships/hyperlink" Target="https://scientific-collections.gbif.org/" TargetMode="External"/><Relationship Id="rId2" Type="http://schemas.openxmlformats.org/officeDocument/2006/relationships/notesSlide" Target="../notesSlides/notesSlide11.xml"/><Relationship Id="rId1" Type="http://schemas.openxmlformats.org/officeDocument/2006/relationships/slideLayout" Target="../slideLayouts/slideLayout4.xml"/><Relationship Id="rId5" Type="http://schemas.openxmlformats.org/officeDocument/2006/relationships/image" Target="../media/image13.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hyperlink" Target="https://www.gbif.org/hosted-portals" TargetMode="External"/><Relationship Id="rId7"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5.xml"/><Relationship Id="rId4" Type="http://schemas.openxmlformats.org/officeDocument/2006/relationships/image" Target="../media/image20.svg"/></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5.xml"/><Relationship Id="rId4" Type="http://schemas.openxmlformats.org/officeDocument/2006/relationships/image" Target="../media/image22.svg"/></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24.svg"/></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26.sv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3.xml"/><Relationship Id="rId1" Type="http://schemas.openxmlformats.org/officeDocument/2006/relationships/tags" Target="../tags/tag4.xml"/><Relationship Id="rId5" Type="http://schemas.openxmlformats.org/officeDocument/2006/relationships/image" Target="../media/image6.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chart" Target="../charts/char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04E8209-B9DC-8437-2335-73C59D2A0525}"/>
              </a:ext>
            </a:extLst>
          </p:cNvPr>
          <p:cNvSpPr>
            <a:spLocks noGrp="1"/>
          </p:cNvSpPr>
          <p:nvPr>
            <p:ph type="title"/>
          </p:nvPr>
        </p:nvSpPr>
        <p:spPr/>
        <p:txBody>
          <a:bodyPr/>
          <a:lstStyle/>
          <a:p>
            <a:r>
              <a:rPr lang="en-DK" dirty="0"/>
              <a:t>Overview slides</a:t>
            </a:r>
          </a:p>
        </p:txBody>
      </p:sp>
      <p:sp>
        <p:nvSpPr>
          <p:cNvPr id="5" name="Text Placeholder 4">
            <a:extLst>
              <a:ext uri="{FF2B5EF4-FFF2-40B4-BE49-F238E27FC236}">
                <a16:creationId xmlns:a16="http://schemas.microsoft.com/office/drawing/2014/main" id="{D0712796-02A2-5894-452E-11F064C962A5}"/>
              </a:ext>
            </a:extLst>
          </p:cNvPr>
          <p:cNvSpPr>
            <a:spLocks noGrp="1"/>
          </p:cNvSpPr>
          <p:nvPr>
            <p:ph type="body" sz="quarter" idx="13"/>
          </p:nvPr>
        </p:nvSpPr>
        <p:spPr/>
        <p:txBody>
          <a:bodyPr/>
          <a:lstStyle/>
          <a:p>
            <a:r>
              <a:rPr lang="en-DK" dirty="0"/>
              <a:t>1 April 2025</a:t>
            </a:r>
          </a:p>
        </p:txBody>
      </p:sp>
      <p:sp>
        <p:nvSpPr>
          <p:cNvPr id="2" name="Footer Placeholder 1">
            <a:extLst>
              <a:ext uri="{FF2B5EF4-FFF2-40B4-BE49-F238E27FC236}">
                <a16:creationId xmlns:a16="http://schemas.microsoft.com/office/drawing/2014/main" id="{8FDDBB96-2DB3-4910-A500-00BE3A6FCF5F}"/>
              </a:ext>
            </a:extLst>
          </p:cNvPr>
          <p:cNvSpPr>
            <a:spLocks noGrp="1"/>
          </p:cNvSpPr>
          <p:nvPr>
            <p:ph type="ftr" sz="quarter" idx="11"/>
          </p:nvPr>
        </p:nvSpPr>
        <p:spPr/>
        <p:txBody>
          <a:bodyPr/>
          <a:lstStyle/>
          <a:p>
            <a:endParaRPr lang="en-GB" dirty="0"/>
          </a:p>
        </p:txBody>
      </p:sp>
    </p:spTree>
    <p:custDataLst>
      <p:tags r:id="rId1"/>
    </p:custDataLst>
    <p:extLst>
      <p:ext uri="{BB962C8B-B14F-4D97-AF65-F5344CB8AC3E}">
        <p14:creationId xmlns:p14="http://schemas.microsoft.com/office/powerpoint/2010/main" val="40716239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5A4B8D68-B830-4AA5-BA78-C01FB9A90A72}"/>
              </a:ext>
            </a:extLst>
          </p:cNvPr>
          <p:cNvSpPr>
            <a:spLocks noGrp="1"/>
          </p:cNvSpPr>
          <p:nvPr>
            <p:ph type="ftr" sz="quarter" idx="11"/>
          </p:nvPr>
        </p:nvSpPr>
        <p:spPr>
          <a:xfrm>
            <a:off x="706438" y="12283937"/>
            <a:ext cx="17245012" cy="720725"/>
          </a:xfrm>
        </p:spPr>
        <p:txBody>
          <a:bodyPr/>
          <a:lstStyle/>
          <a:p>
            <a:r>
              <a:rPr lang="en-GB" sz="2000" dirty="0">
                <a:hlinkClick r:id="rId3"/>
              </a:rPr>
              <a:t>https://www.gbif.org/resource/search?contentType=literature&amp;literatureType=journal&amp;relevance=GBIF_USED&amp;peerReview=true</a:t>
            </a:r>
            <a:r>
              <a:rPr lang="en-GB" sz="2000" dirty="0"/>
              <a:t> </a:t>
            </a:r>
          </a:p>
        </p:txBody>
      </p:sp>
      <p:sp>
        <p:nvSpPr>
          <p:cNvPr id="5" name="Title 4">
            <a:extLst>
              <a:ext uri="{FF2B5EF4-FFF2-40B4-BE49-F238E27FC236}">
                <a16:creationId xmlns:a16="http://schemas.microsoft.com/office/drawing/2014/main" id="{9ACA70A3-ECC6-4CCE-ACEE-D8F5F279165C}"/>
              </a:ext>
            </a:extLst>
          </p:cNvPr>
          <p:cNvSpPr>
            <a:spLocks noGrp="1"/>
          </p:cNvSpPr>
          <p:nvPr>
            <p:ph type="title"/>
          </p:nvPr>
        </p:nvSpPr>
        <p:spPr/>
        <p:txBody>
          <a:bodyPr/>
          <a:lstStyle/>
          <a:p>
            <a:r>
              <a:rPr lang="en-US" dirty="0"/>
              <a:t>Data use in peer-reviewed journals: 2025</a:t>
            </a:r>
            <a:endParaRPr lang="en-GB" dirty="0"/>
          </a:p>
        </p:txBody>
      </p:sp>
      <p:graphicFrame>
        <p:nvGraphicFramePr>
          <p:cNvPr id="7" name="Content Placeholder 6">
            <a:extLst>
              <a:ext uri="{FF2B5EF4-FFF2-40B4-BE49-F238E27FC236}">
                <a16:creationId xmlns:a16="http://schemas.microsoft.com/office/drawing/2014/main" id="{1839A530-F769-AD4B-8965-89F000617E29}"/>
              </a:ext>
            </a:extLst>
          </p:cNvPr>
          <p:cNvGraphicFramePr>
            <a:graphicFrameLocks noGrp="1"/>
          </p:cNvGraphicFramePr>
          <p:nvPr>
            <p:ph idx="4294967295"/>
            <p:extLst>
              <p:ext uri="{D42A27DB-BD31-4B8C-83A1-F6EECF244321}">
                <p14:modId xmlns:p14="http://schemas.microsoft.com/office/powerpoint/2010/main" val="2180923262"/>
              </p:ext>
            </p:extLst>
          </p:nvPr>
        </p:nvGraphicFramePr>
        <p:xfrm>
          <a:off x="2128980" y="4488871"/>
          <a:ext cx="9467271" cy="6837939"/>
        </p:xfrm>
        <a:graphic>
          <a:graphicData uri="http://schemas.openxmlformats.org/drawingml/2006/table">
            <a:tbl>
              <a:tblPr firstRow="1" bandRow="1">
                <a:tableStyleId>{69012ECD-51FC-41F1-AA8D-1B2483CD663E}</a:tableStyleId>
              </a:tblPr>
              <a:tblGrid>
                <a:gridCol w="823857">
                  <a:extLst>
                    <a:ext uri="{9D8B030D-6E8A-4147-A177-3AD203B41FA5}">
                      <a16:colId xmlns:a16="http://schemas.microsoft.com/office/drawing/2014/main" val="2783214514"/>
                    </a:ext>
                  </a:extLst>
                </a:gridCol>
                <a:gridCol w="1951672">
                  <a:extLst>
                    <a:ext uri="{9D8B030D-6E8A-4147-A177-3AD203B41FA5}">
                      <a16:colId xmlns:a16="http://schemas.microsoft.com/office/drawing/2014/main" val="3559535701"/>
                    </a:ext>
                  </a:extLst>
                </a:gridCol>
                <a:gridCol w="981977">
                  <a:extLst>
                    <a:ext uri="{9D8B030D-6E8A-4147-A177-3AD203B41FA5}">
                      <a16:colId xmlns:a16="http://schemas.microsoft.com/office/drawing/2014/main" val="1870108572"/>
                    </a:ext>
                  </a:extLst>
                </a:gridCol>
                <a:gridCol w="1878754">
                  <a:extLst>
                    <a:ext uri="{9D8B030D-6E8A-4147-A177-3AD203B41FA5}">
                      <a16:colId xmlns:a16="http://schemas.microsoft.com/office/drawing/2014/main" val="1970477523"/>
                    </a:ext>
                  </a:extLst>
                </a:gridCol>
                <a:gridCol w="2043778">
                  <a:extLst>
                    <a:ext uri="{9D8B030D-6E8A-4147-A177-3AD203B41FA5}">
                      <a16:colId xmlns:a16="http://schemas.microsoft.com/office/drawing/2014/main" val="3931455659"/>
                    </a:ext>
                  </a:extLst>
                </a:gridCol>
                <a:gridCol w="1787233">
                  <a:extLst>
                    <a:ext uri="{9D8B030D-6E8A-4147-A177-3AD203B41FA5}">
                      <a16:colId xmlns:a16="http://schemas.microsoft.com/office/drawing/2014/main" val="533055570"/>
                    </a:ext>
                  </a:extLst>
                </a:gridCol>
              </a:tblGrid>
              <a:tr h="908629">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dirty="0"/>
                        <a:t>End of Year</a:t>
                      </a:r>
                      <a:endParaRPr lang="en-US" sz="1800" b="0" i="1" dirty="0">
                        <a:latin typeface="+mn-lt"/>
                        <a:ea typeface="Roboto Condensed Light" panose="02000000000000000000" pitchFamily="2" charset="0"/>
                        <a:cs typeface="Roboto Condensed Light" panose="02000000000000000000" pitchFamily="2" charset="0"/>
                      </a:endParaRPr>
                    </a:p>
                  </a:txBody>
                  <a:tcPr marL="182868" marR="182868" marT="91434" marB="91434" anchor="ctr">
                    <a:lnL w="6350" cap="flat" cmpd="sng" algn="ctr">
                      <a:noFill/>
                      <a:prstDash val="solid"/>
                      <a:miter lim="800000"/>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hMerge="1">
                  <a:txBody>
                    <a:bodyPr/>
                    <a:lstStyle/>
                    <a:p>
                      <a:endParaRPr lang="da-DK"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1" dirty="0">
                        <a:latin typeface="+mn-lt"/>
                        <a:ea typeface="Roboto Condensed Light" panose="02000000000000000000" pitchFamily="2" charset="0"/>
                        <a:cs typeface="Roboto Condensed Light" panose="02000000000000000000" pitchFamily="2" charset="0"/>
                      </a:endParaRPr>
                    </a:p>
                  </a:txBody>
                  <a:tcPr marL="182868" marR="182868" marT="91434" marB="91434" anchor="ctr">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800" b="0" kern="1200" dirty="0">
                          <a:solidFill>
                            <a:schemeClr val="bg1"/>
                          </a:solidFill>
                        </a:rPr>
                        <a:t>2025 total</a:t>
                      </a:r>
                      <a:endParaRPr lang="en-US" sz="1800" b="0" i="1" kern="1200" dirty="0">
                        <a:solidFill>
                          <a:schemeClr val="bg1"/>
                        </a:solidFill>
                        <a:latin typeface="+mn-lt"/>
                        <a:ea typeface="Roboto Condensed Light" panose="02000000000000000000" pitchFamily="2" charset="0"/>
                        <a:cs typeface="Roboto Condensed Light" panose="02000000000000000000" pitchFamily="2" charset="0"/>
                      </a:endParaRPr>
                    </a:p>
                  </a:txBody>
                  <a:tcPr marL="182868" marR="182868" marT="91434" marB="91434" anchor="ctr">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da-DK" sz="1800" b="0" kern="1200" dirty="0">
                          <a:solidFill>
                            <a:schemeClr val="bg1"/>
                          </a:solidFill>
                        </a:rPr>
                        <a:t>2024 total</a:t>
                      </a:r>
                      <a:endParaRPr lang="da-DK" sz="1800" b="0" i="1" kern="1200" dirty="0">
                        <a:solidFill>
                          <a:schemeClr val="bg1"/>
                        </a:solidFill>
                        <a:latin typeface="+mn-lt"/>
                        <a:ea typeface="Roboto Condensed Light" panose="02000000000000000000" pitchFamily="2" charset="0"/>
                        <a:cs typeface="Roboto Condensed Light" panose="02000000000000000000" pitchFamily="2" charset="0"/>
                      </a:endParaRPr>
                    </a:p>
                  </a:txBody>
                  <a:tcPr marL="182868" marR="182868" marT="91434" marB="91434" anchor="ctr">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da-DK" sz="1800" b="0" kern="1200" dirty="0">
                          <a:solidFill>
                            <a:schemeClr val="bg1"/>
                          </a:solidFill>
                        </a:rPr>
                        <a:t>2024 rank</a:t>
                      </a:r>
                      <a:endParaRPr lang="da-DK" sz="1800" b="0" i="1" kern="1200" dirty="0">
                        <a:solidFill>
                          <a:schemeClr val="bg1"/>
                        </a:solidFill>
                        <a:latin typeface="+mn-lt"/>
                        <a:ea typeface="Roboto Condensed Light" panose="02000000000000000000" pitchFamily="2" charset="0"/>
                        <a:cs typeface="Roboto Condensed Light" panose="02000000000000000000" pitchFamily="2" charset="0"/>
                      </a:endParaRPr>
                    </a:p>
                  </a:txBody>
                  <a:tcPr marL="182868" marR="182868" marT="91434" marB="91434" anchor="ctr">
                    <a:lnL>
                      <a:noFill/>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extLst>
                  <a:ext uri="{0D108BD9-81ED-4DB2-BD59-A6C34878D82A}">
                    <a16:rowId xmlns:a16="http://schemas.microsoft.com/office/drawing/2014/main" val="1946135312"/>
                  </a:ext>
                </a:extLst>
              </a:tr>
              <a:tr h="592931">
                <a:tc>
                  <a:txBody>
                    <a:bodyPr/>
                    <a:lstStyle/>
                    <a:p>
                      <a:pPr algn="ctr"/>
                      <a:r>
                        <a:rPr lang="da-DK" sz="2000" b="0" dirty="0">
                          <a:solidFill>
                            <a:schemeClr val="tx1">
                              <a:lumMod val="65000"/>
                              <a:lumOff val="35000"/>
                            </a:schemeClr>
                          </a:solidFill>
                        </a:rPr>
                        <a:t>1</a:t>
                      </a:r>
                      <a:endParaRPr lang="da-DK" sz="2000" b="0" dirty="0">
                        <a:solidFill>
                          <a:schemeClr val="tx1">
                            <a:lumMod val="65000"/>
                            <a:lumOff val="35000"/>
                          </a:schemeClr>
                        </a:solidFill>
                        <a:latin typeface="+mn-lt"/>
                        <a:ea typeface="Roboto Condensed Light" panose="02000000000000000000" pitchFamily="2" charset="0"/>
                        <a:cs typeface="Roboto Condensed Light" panose="02000000000000000000" pitchFamily="2" charset="0"/>
                      </a:endParaRPr>
                    </a:p>
                  </a:txBody>
                  <a:tcPr marL="182868" marR="182868" marT="91434" marB="91434" anchor="ctr">
                    <a:lnL w="6350" cap="flat" cmpd="sng" algn="ctr">
                      <a:noFill/>
                      <a:prstDash val="solid"/>
                      <a:miter lim="800000"/>
                    </a:lnL>
                    <a:lnR>
                      <a:noFill/>
                    </a:lnR>
                    <a:lnT w="6350" cap="flat" cmpd="sng" algn="ctr">
                      <a:noFill/>
                      <a:prstDash val="solid"/>
                      <a:miter lim="800000"/>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r>
                        <a:rPr lang="da-DK" sz="2000" b="1" dirty="0">
                          <a:solidFill>
                            <a:schemeClr val="tx1">
                              <a:lumMod val="65000"/>
                              <a:lumOff val="35000"/>
                            </a:schemeClr>
                          </a:solidFill>
                        </a:rPr>
                        <a:t>China</a:t>
                      </a:r>
                      <a:endParaRPr lang="da-DK" sz="2000" b="1" dirty="0">
                        <a:solidFill>
                          <a:schemeClr val="tx1">
                            <a:lumMod val="65000"/>
                            <a:lumOff val="35000"/>
                          </a:schemeClr>
                        </a:solidFill>
                        <a:latin typeface="+mn-lt"/>
                        <a:ea typeface="Roboto Condensed Light" panose="02000000000000000000" pitchFamily="2" charset="0"/>
                        <a:cs typeface="Roboto Condensed Light" panose="02000000000000000000" pitchFamily="2" charset="0"/>
                      </a:endParaRPr>
                    </a:p>
                  </a:txBody>
                  <a:tcPr marL="182868" marR="182868" marT="91434" marB="91434" anchor="ctr">
                    <a:lnL>
                      <a:noFill/>
                    </a:lnL>
                    <a:lnR>
                      <a:noFill/>
                    </a:lnR>
                    <a:lnT w="6350" cap="flat" cmpd="sng" algn="ctr">
                      <a:noFill/>
                      <a:prstDash val="solid"/>
                      <a:miter lim="800000"/>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GB"/>
                    </a:p>
                  </a:txBody>
                  <a:tcPr/>
                </a:tc>
                <a:tc>
                  <a:txBody>
                    <a:bodyPr/>
                    <a:lstStyle/>
                    <a:p>
                      <a:pPr algn="r"/>
                      <a:r>
                        <a:rPr lang="da-DK" sz="2000" b="1" i="0" kern="1200" dirty="0">
                          <a:solidFill>
                            <a:schemeClr val="tx1">
                              <a:lumMod val="65000"/>
                              <a:lumOff val="35000"/>
                            </a:schemeClr>
                          </a:solidFill>
                          <a:latin typeface="Source Code Pro" panose="020B0509030403020204" pitchFamily="49" charset="0"/>
                          <a:ea typeface="Source Code Pro" panose="020B0509030403020204" pitchFamily="49" charset="0"/>
                        </a:rPr>
                        <a:t>187</a:t>
                      </a:r>
                      <a:endParaRPr lang="en-GB" sz="2000" b="1" i="0" dirty="0">
                        <a:solidFill>
                          <a:schemeClr val="tx1">
                            <a:lumMod val="65000"/>
                            <a:lumOff val="35000"/>
                          </a:schemeClr>
                        </a:solidFill>
                        <a:latin typeface="Source Code Pro" panose="020B0509030403020204" pitchFamily="49" charset="0"/>
                        <a:ea typeface="Source Code Pro" panose="020B0509030403020204" pitchFamily="49" charset="0"/>
                      </a:endParaRPr>
                    </a:p>
                  </a:txBody>
                  <a:tcPr marL="182868" marR="182868" marT="91434" marB="91434" anchor="ctr">
                    <a:lnL>
                      <a:noFill/>
                    </a:lnL>
                    <a:lnR>
                      <a:noFill/>
                    </a:lnR>
                    <a:lnT w="6350" cap="flat" cmpd="sng" algn="ctr">
                      <a:noFill/>
                      <a:prstDash val="solid"/>
                      <a:miter lim="800000"/>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da-DK" sz="2000" b="0" i="0" kern="1200" dirty="0">
                          <a:solidFill>
                            <a:schemeClr val="tx1">
                              <a:lumMod val="65000"/>
                              <a:lumOff val="35000"/>
                            </a:schemeClr>
                          </a:solidFill>
                          <a:latin typeface="Source Code Pro" panose="020B0509030403020204" pitchFamily="49" charset="0"/>
                          <a:ea typeface="Source Code Pro" panose="020B0509030403020204" pitchFamily="49" charset="0"/>
                        </a:rPr>
                        <a:t>529</a:t>
                      </a:r>
                      <a:endParaRPr lang="en-GB" sz="2000" b="0" i="0" dirty="0">
                        <a:solidFill>
                          <a:schemeClr val="tx1">
                            <a:lumMod val="65000"/>
                            <a:lumOff val="35000"/>
                          </a:schemeClr>
                        </a:solidFill>
                        <a:latin typeface="Source Code Pro" panose="020B0509030403020204" pitchFamily="49" charset="0"/>
                        <a:ea typeface="Source Code Pro" panose="020B0509030403020204" pitchFamily="49" charset="0"/>
                      </a:endParaRPr>
                    </a:p>
                  </a:txBody>
                  <a:tcPr marL="182868" marR="182868" marT="91434" marB="91434" anchor="ctr">
                    <a:lnL>
                      <a:noFill/>
                    </a:lnL>
                    <a:lnR>
                      <a:noFill/>
                    </a:lnR>
                    <a:lnT w="6350" cap="flat" cmpd="sng" algn="ctr">
                      <a:noFill/>
                      <a:prstDash val="solid"/>
                      <a:miter lim="800000"/>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da-DK" sz="2000" b="0" i="0" kern="1200" dirty="0">
                          <a:solidFill>
                            <a:schemeClr val="tx1">
                              <a:lumMod val="65000"/>
                              <a:lumOff val="35000"/>
                            </a:schemeClr>
                          </a:solidFill>
                          <a:latin typeface="Source Code Pro" panose="020B0509030403020204" pitchFamily="49" charset="0"/>
                          <a:ea typeface="Source Code Pro" panose="020B0509030403020204" pitchFamily="49" charset="0"/>
                          <a:cs typeface="Roboto Condensed Light" panose="02000000000000000000" pitchFamily="2" charset="0"/>
                        </a:rPr>
                        <a:t>1</a:t>
                      </a:r>
                    </a:p>
                  </a:txBody>
                  <a:tcPr marL="182868" marR="182868" marT="91434" marB="91434" anchor="ctr">
                    <a:lnL>
                      <a:noFill/>
                    </a:lnL>
                    <a:lnR w="6350" cap="flat" cmpd="sng" algn="ctr">
                      <a:noFill/>
                      <a:prstDash val="solid"/>
                      <a:miter lim="800000"/>
                    </a:lnR>
                    <a:lnT w="6350" cap="flat" cmpd="sng" algn="ctr">
                      <a:noFill/>
                      <a:prstDash val="solid"/>
                      <a:miter lim="800000"/>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360135407"/>
                  </a:ext>
                </a:extLst>
              </a:tr>
              <a:tr h="592931">
                <a:tc>
                  <a:txBody>
                    <a:bodyPr/>
                    <a:lstStyle/>
                    <a:p>
                      <a:pPr algn="ctr"/>
                      <a:r>
                        <a:rPr lang="da-DK" sz="2000" b="0" dirty="0">
                          <a:solidFill>
                            <a:schemeClr val="tx1">
                              <a:lumMod val="65000"/>
                              <a:lumOff val="35000"/>
                            </a:schemeClr>
                          </a:solidFill>
                        </a:rPr>
                        <a:t>2</a:t>
                      </a:r>
                      <a:endParaRPr lang="da-DK" sz="2000" b="0" dirty="0">
                        <a:solidFill>
                          <a:schemeClr val="tx1">
                            <a:lumMod val="65000"/>
                            <a:lumOff val="35000"/>
                          </a:schemeClr>
                        </a:solidFill>
                        <a:latin typeface="+mn-lt"/>
                        <a:ea typeface="Roboto Condensed Light" panose="02000000000000000000" pitchFamily="2" charset="0"/>
                        <a:cs typeface="Roboto Condensed Light" panose="02000000000000000000" pitchFamily="2" charset="0"/>
                      </a:endParaRPr>
                    </a:p>
                  </a:txBody>
                  <a:tcPr marL="182868" marR="182868" marT="91434" marB="91434" anchor="ctr">
                    <a:lnL w="6350" cap="flat" cmpd="sng" algn="ctr">
                      <a:noFill/>
                      <a:prstDash val="solid"/>
                      <a:miter lim="800000"/>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r>
                        <a:rPr lang="da-DK" sz="2000" b="1" dirty="0">
                          <a:solidFill>
                            <a:schemeClr val="tx1">
                              <a:lumMod val="65000"/>
                              <a:lumOff val="35000"/>
                            </a:schemeClr>
                          </a:solidFill>
                        </a:rPr>
                        <a:t>United States</a:t>
                      </a:r>
                      <a:endParaRPr lang="da-DK" sz="2000" b="1" dirty="0">
                        <a:solidFill>
                          <a:schemeClr val="tx1">
                            <a:lumMod val="65000"/>
                            <a:lumOff val="35000"/>
                          </a:schemeClr>
                        </a:solidFill>
                        <a:latin typeface="+mn-lt"/>
                        <a:ea typeface="Roboto Condensed Light" panose="02000000000000000000" pitchFamily="2" charset="0"/>
                        <a:cs typeface="Roboto Condensed Light" panose="02000000000000000000" pitchFamily="2" charset="0"/>
                      </a:endParaRPr>
                    </a:p>
                  </a:txBody>
                  <a:tcPr marL="182868" marR="182868" marT="91434" marB="91434" anchor="ctr">
                    <a:lnL>
                      <a:noFill/>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GB"/>
                    </a:p>
                  </a:txBody>
                  <a:tcPr/>
                </a:tc>
                <a:tc>
                  <a:txBody>
                    <a:bodyPr/>
                    <a:lstStyle/>
                    <a:p>
                      <a:pPr algn="r"/>
                      <a:r>
                        <a:rPr lang="da-DK" sz="2000" b="1" i="0" kern="1200" dirty="0">
                          <a:solidFill>
                            <a:schemeClr val="tx1">
                              <a:lumMod val="65000"/>
                              <a:lumOff val="35000"/>
                            </a:schemeClr>
                          </a:solidFill>
                          <a:latin typeface="Source Code Pro" panose="020B0509030403020204" pitchFamily="49" charset="0"/>
                          <a:ea typeface="Source Code Pro" panose="020B0509030403020204" pitchFamily="49" charset="0"/>
                        </a:rPr>
                        <a:t>134</a:t>
                      </a:r>
                      <a:endParaRPr lang="en-GB" sz="2000" b="1" i="0" dirty="0">
                        <a:solidFill>
                          <a:schemeClr val="tx1">
                            <a:lumMod val="65000"/>
                            <a:lumOff val="35000"/>
                          </a:schemeClr>
                        </a:solidFill>
                        <a:latin typeface="Source Code Pro" panose="020B0509030403020204" pitchFamily="49" charset="0"/>
                        <a:ea typeface="Source Code Pro" panose="020B0509030403020204" pitchFamily="49" charset="0"/>
                      </a:endParaRPr>
                    </a:p>
                  </a:txBody>
                  <a:tcPr marL="182868" marR="182868" marT="91434" marB="91434" anchor="ctr">
                    <a:lnL>
                      <a:noFill/>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da-DK" sz="2000" b="0" i="0" kern="1200" dirty="0">
                          <a:solidFill>
                            <a:schemeClr val="tx1">
                              <a:lumMod val="65000"/>
                              <a:lumOff val="35000"/>
                            </a:schemeClr>
                          </a:solidFill>
                          <a:latin typeface="Source Code Pro" panose="020B0509030403020204" pitchFamily="49" charset="0"/>
                          <a:ea typeface="Source Code Pro" panose="020B0509030403020204" pitchFamily="49" charset="0"/>
                        </a:rPr>
                        <a:t>486</a:t>
                      </a:r>
                      <a:endParaRPr lang="en-GB" sz="2000" b="0" i="0" dirty="0">
                        <a:solidFill>
                          <a:schemeClr val="tx1">
                            <a:lumMod val="65000"/>
                            <a:lumOff val="35000"/>
                          </a:schemeClr>
                        </a:solidFill>
                        <a:latin typeface="Source Code Pro" panose="020B0509030403020204" pitchFamily="49" charset="0"/>
                        <a:ea typeface="Source Code Pro" panose="020B0509030403020204" pitchFamily="49" charset="0"/>
                      </a:endParaRPr>
                    </a:p>
                  </a:txBody>
                  <a:tcPr marL="182868" marR="182868" marT="91434" marB="91434" anchor="ctr">
                    <a:lnL>
                      <a:noFill/>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da-DK" sz="2000" b="0" i="0" kern="1200" dirty="0">
                          <a:solidFill>
                            <a:schemeClr val="tx1">
                              <a:lumMod val="65000"/>
                              <a:lumOff val="35000"/>
                            </a:schemeClr>
                          </a:solidFill>
                          <a:latin typeface="Source Code Pro" panose="020B0509030403020204" pitchFamily="49" charset="0"/>
                          <a:ea typeface="Source Code Pro" panose="020B0509030403020204" pitchFamily="49" charset="0"/>
                          <a:cs typeface="Roboto Condensed Light" panose="02000000000000000000" pitchFamily="2" charset="0"/>
                        </a:rPr>
                        <a:t>2</a:t>
                      </a:r>
                    </a:p>
                  </a:txBody>
                  <a:tcPr marL="182868" marR="182868" marT="91434" marB="91434" anchor="ctr">
                    <a:lnL>
                      <a:noFill/>
                    </a:lnL>
                    <a:lnR w="6350" cap="flat" cmpd="sng" algn="ctr">
                      <a:noFill/>
                      <a:prstDash val="solid"/>
                      <a:miter lim="800000"/>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60202048"/>
                  </a:ext>
                </a:extLst>
              </a:tr>
              <a:tr h="592931">
                <a:tc>
                  <a:txBody>
                    <a:bodyPr/>
                    <a:lstStyle/>
                    <a:p>
                      <a:pPr algn="ctr"/>
                      <a:r>
                        <a:rPr lang="da-DK" sz="2000" b="0" dirty="0">
                          <a:solidFill>
                            <a:schemeClr val="tx1">
                              <a:lumMod val="65000"/>
                              <a:lumOff val="35000"/>
                            </a:schemeClr>
                          </a:solidFill>
                        </a:rPr>
                        <a:t>3</a:t>
                      </a:r>
                      <a:endParaRPr lang="da-DK" sz="2000" b="0" dirty="0">
                        <a:solidFill>
                          <a:schemeClr val="tx1">
                            <a:lumMod val="65000"/>
                            <a:lumOff val="35000"/>
                          </a:schemeClr>
                        </a:solidFill>
                        <a:latin typeface="+mn-lt"/>
                        <a:ea typeface="Roboto Condensed Light" panose="02000000000000000000" pitchFamily="2" charset="0"/>
                        <a:cs typeface="Roboto Condensed Light" panose="02000000000000000000" pitchFamily="2" charset="0"/>
                      </a:endParaRPr>
                    </a:p>
                  </a:txBody>
                  <a:tcPr marL="182868" marR="182868" marT="91434" marB="91434" anchor="ctr">
                    <a:lnL w="6350" cap="flat" cmpd="sng" algn="ctr">
                      <a:noFill/>
                      <a:prstDash val="solid"/>
                      <a:miter lim="800000"/>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a-DK" sz="2000" b="1" dirty="0">
                          <a:solidFill>
                            <a:schemeClr val="tx1">
                              <a:lumMod val="65000"/>
                              <a:lumOff val="35000"/>
                            </a:schemeClr>
                          </a:solidFill>
                        </a:rPr>
                        <a:t>United Kingdom</a:t>
                      </a:r>
                    </a:p>
                  </a:txBody>
                  <a:tcPr marL="182868" marR="182868" marT="91434" marB="91434" anchor="ctr">
                    <a:lnL>
                      <a:noFill/>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GB"/>
                    </a:p>
                  </a:txBody>
                  <a:tcPr/>
                </a:tc>
                <a:tc>
                  <a:txBody>
                    <a:bodyPr/>
                    <a:lstStyle/>
                    <a:p>
                      <a:pPr algn="r"/>
                      <a:r>
                        <a:rPr lang="da-DK" sz="2000" b="1" i="0" kern="1200" dirty="0">
                          <a:solidFill>
                            <a:schemeClr val="tx1">
                              <a:lumMod val="65000"/>
                              <a:lumOff val="35000"/>
                            </a:schemeClr>
                          </a:solidFill>
                          <a:latin typeface="Source Code Pro" panose="020B0509030403020204" pitchFamily="49" charset="0"/>
                          <a:ea typeface="Source Code Pro" panose="020B0509030403020204" pitchFamily="49" charset="0"/>
                          <a:cs typeface="+mn-cs"/>
                        </a:rPr>
                        <a:t>52</a:t>
                      </a:r>
                      <a:endParaRPr lang="en-GB" sz="2000" b="1" i="0" kern="1200" dirty="0">
                        <a:solidFill>
                          <a:schemeClr val="tx1">
                            <a:lumMod val="65000"/>
                            <a:lumOff val="35000"/>
                          </a:schemeClr>
                        </a:solidFill>
                        <a:latin typeface="Source Code Pro" panose="020B0509030403020204" pitchFamily="49" charset="0"/>
                        <a:ea typeface="Source Code Pro" panose="020B0509030403020204" pitchFamily="49" charset="0"/>
                        <a:cs typeface="+mn-cs"/>
                      </a:endParaRPr>
                    </a:p>
                  </a:txBody>
                  <a:tcPr marL="182868" marR="182868" marT="91434" marB="91434" anchor="ctr">
                    <a:lnL>
                      <a:noFill/>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da-DK" sz="2000" b="0" i="0" kern="1200" dirty="0">
                          <a:solidFill>
                            <a:schemeClr val="tx1">
                              <a:lumMod val="65000"/>
                              <a:lumOff val="35000"/>
                            </a:schemeClr>
                          </a:solidFill>
                          <a:latin typeface="Source Code Pro" panose="020B0509030403020204" pitchFamily="49" charset="0"/>
                          <a:ea typeface="Source Code Pro" panose="020B0509030403020204" pitchFamily="49" charset="0"/>
                          <a:cs typeface="+mn-cs"/>
                        </a:rPr>
                        <a:t>186</a:t>
                      </a:r>
                      <a:endParaRPr lang="en-GB" sz="2000" b="0" i="0" kern="1200" dirty="0">
                        <a:solidFill>
                          <a:schemeClr val="tx1">
                            <a:lumMod val="65000"/>
                            <a:lumOff val="35000"/>
                          </a:schemeClr>
                        </a:solidFill>
                        <a:latin typeface="Source Code Pro" panose="020B0509030403020204" pitchFamily="49" charset="0"/>
                        <a:ea typeface="Source Code Pro" panose="020B0509030403020204" pitchFamily="49" charset="0"/>
                        <a:cs typeface="+mn-cs"/>
                      </a:endParaRPr>
                    </a:p>
                  </a:txBody>
                  <a:tcPr marL="182868" marR="182868" marT="91434" marB="91434" anchor="ctr">
                    <a:lnL>
                      <a:noFill/>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da-DK" sz="2000" b="0" i="0" kern="1200" dirty="0">
                          <a:solidFill>
                            <a:schemeClr val="tx1">
                              <a:lumMod val="65000"/>
                              <a:lumOff val="35000"/>
                            </a:schemeClr>
                          </a:solidFill>
                          <a:latin typeface="Source Code Pro" panose="020B0509030403020204" pitchFamily="49" charset="0"/>
                          <a:ea typeface="Source Code Pro" panose="020B0509030403020204" pitchFamily="49" charset="0"/>
                          <a:cs typeface="Roboto Condensed Light" panose="02000000000000000000" pitchFamily="2" charset="0"/>
                        </a:rPr>
                        <a:t>5</a:t>
                      </a:r>
                    </a:p>
                  </a:txBody>
                  <a:tcPr marL="182868" marR="182868" marT="91434" marB="91434" anchor="ctr">
                    <a:lnL>
                      <a:noFill/>
                    </a:lnL>
                    <a:lnR w="6350" cap="flat" cmpd="sng" algn="ctr">
                      <a:noFill/>
                      <a:prstDash val="solid"/>
                      <a:miter lim="800000"/>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669462306"/>
                  </a:ext>
                </a:extLst>
              </a:tr>
              <a:tr h="592931">
                <a:tc>
                  <a:txBody>
                    <a:bodyPr/>
                    <a:lstStyle/>
                    <a:p>
                      <a:pPr algn="ctr"/>
                      <a:r>
                        <a:rPr lang="da-DK" sz="2000" b="0" dirty="0">
                          <a:solidFill>
                            <a:schemeClr val="tx1">
                              <a:lumMod val="65000"/>
                              <a:lumOff val="35000"/>
                            </a:schemeClr>
                          </a:solidFill>
                          <a:latin typeface="+mn-lt"/>
                          <a:ea typeface="Roboto Condensed Light" panose="02000000000000000000" pitchFamily="2" charset="0"/>
                          <a:cs typeface="Roboto Condensed Light" panose="02000000000000000000" pitchFamily="2" charset="0"/>
                        </a:rPr>
                        <a:t>4</a:t>
                      </a:r>
                    </a:p>
                  </a:txBody>
                  <a:tcPr marL="182868" marR="182868" marT="91434" marB="91434" anchor="ctr">
                    <a:lnL w="6350" cap="flat" cmpd="sng" algn="ctr">
                      <a:noFill/>
                      <a:prstDash val="solid"/>
                      <a:miter lim="800000"/>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a-DK" sz="2000" b="1" dirty="0" err="1">
                          <a:solidFill>
                            <a:schemeClr val="tx1">
                              <a:lumMod val="65000"/>
                              <a:lumOff val="35000"/>
                            </a:schemeClr>
                          </a:solidFill>
                        </a:rPr>
                        <a:t>Brazil</a:t>
                      </a:r>
                      <a:endParaRPr lang="da-DK" sz="2000" b="1" dirty="0">
                        <a:solidFill>
                          <a:schemeClr val="tx1">
                            <a:lumMod val="65000"/>
                            <a:lumOff val="35000"/>
                          </a:schemeClr>
                        </a:solidFill>
                      </a:endParaRPr>
                    </a:p>
                  </a:txBody>
                  <a:tcPr marL="182868" marR="182868" marT="91434" marB="91434" anchor="ctr">
                    <a:lnL>
                      <a:noFill/>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GB"/>
                    </a:p>
                  </a:txBody>
                  <a:tcPr/>
                </a:tc>
                <a:tc>
                  <a:txBody>
                    <a:bodyPr/>
                    <a:lstStyle/>
                    <a:p>
                      <a:pPr algn="r"/>
                      <a:r>
                        <a:rPr lang="da-DK" sz="2000" b="1" i="0" kern="1200" dirty="0">
                          <a:solidFill>
                            <a:schemeClr val="tx1">
                              <a:lumMod val="65000"/>
                              <a:lumOff val="35000"/>
                            </a:schemeClr>
                          </a:solidFill>
                          <a:latin typeface="Source Code Pro" panose="020B0509030403020204" pitchFamily="49" charset="0"/>
                          <a:ea typeface="Source Code Pro" panose="020B0509030403020204" pitchFamily="49" charset="0"/>
                          <a:cs typeface="+mn-cs"/>
                        </a:rPr>
                        <a:t>48</a:t>
                      </a:r>
                      <a:endParaRPr lang="en-GB" sz="2000" b="1" i="0" kern="1200" dirty="0">
                        <a:solidFill>
                          <a:schemeClr val="tx1">
                            <a:lumMod val="65000"/>
                            <a:lumOff val="35000"/>
                          </a:schemeClr>
                        </a:solidFill>
                        <a:latin typeface="Source Code Pro" panose="020B0509030403020204" pitchFamily="49" charset="0"/>
                        <a:ea typeface="Source Code Pro" panose="020B0509030403020204" pitchFamily="49" charset="0"/>
                        <a:cs typeface="+mn-cs"/>
                      </a:endParaRPr>
                    </a:p>
                  </a:txBody>
                  <a:tcPr marL="182868" marR="182868" marT="91434" marB="91434" anchor="ctr">
                    <a:lnL>
                      <a:noFill/>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da-DK" sz="2000" b="0" i="0" kern="1200" dirty="0">
                          <a:solidFill>
                            <a:schemeClr val="tx1">
                              <a:lumMod val="65000"/>
                              <a:lumOff val="35000"/>
                            </a:schemeClr>
                          </a:solidFill>
                          <a:latin typeface="Source Code Pro" panose="020B0509030403020204" pitchFamily="49" charset="0"/>
                          <a:ea typeface="Source Code Pro" panose="020B0509030403020204" pitchFamily="49" charset="0"/>
                          <a:cs typeface="+mn-cs"/>
                        </a:rPr>
                        <a:t>238</a:t>
                      </a:r>
                      <a:endParaRPr lang="en-GB" sz="2000" b="0" i="0" kern="1200" dirty="0">
                        <a:solidFill>
                          <a:schemeClr val="tx1">
                            <a:lumMod val="65000"/>
                            <a:lumOff val="35000"/>
                          </a:schemeClr>
                        </a:solidFill>
                        <a:latin typeface="Source Code Pro" panose="020B0509030403020204" pitchFamily="49" charset="0"/>
                        <a:ea typeface="Source Code Pro" panose="020B0509030403020204" pitchFamily="49" charset="0"/>
                        <a:cs typeface="+mn-cs"/>
                      </a:endParaRPr>
                    </a:p>
                  </a:txBody>
                  <a:tcPr marL="182868" marR="182868" marT="91434" marB="91434" anchor="ctr">
                    <a:lnL>
                      <a:noFill/>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da-DK" sz="2000" b="0" i="0" kern="1200" dirty="0">
                          <a:solidFill>
                            <a:schemeClr val="tx1">
                              <a:lumMod val="65000"/>
                              <a:lumOff val="35000"/>
                            </a:schemeClr>
                          </a:solidFill>
                          <a:latin typeface="Source Code Pro" panose="020B0509030403020204" pitchFamily="49" charset="0"/>
                          <a:ea typeface="Source Code Pro" panose="020B0509030403020204" pitchFamily="49" charset="0"/>
                        </a:rPr>
                        <a:t>3</a:t>
                      </a:r>
                    </a:p>
                  </a:txBody>
                  <a:tcPr marL="182868" marR="182868" marT="91434" marB="91434" anchor="ctr">
                    <a:lnL>
                      <a:noFill/>
                    </a:lnL>
                    <a:lnR w="6350" cap="flat" cmpd="sng" algn="ctr">
                      <a:noFill/>
                      <a:prstDash val="solid"/>
                      <a:miter lim="800000"/>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55406992"/>
                  </a:ext>
                </a:extLst>
              </a:tr>
              <a:tr h="592931">
                <a:tc>
                  <a:txBody>
                    <a:bodyPr/>
                    <a:lstStyle/>
                    <a:p>
                      <a:pPr algn="ctr"/>
                      <a:r>
                        <a:rPr lang="da-DK" sz="2000" b="0" dirty="0">
                          <a:solidFill>
                            <a:schemeClr val="tx1">
                              <a:lumMod val="65000"/>
                              <a:lumOff val="35000"/>
                            </a:schemeClr>
                          </a:solidFill>
                          <a:latin typeface="+mn-lt"/>
                          <a:ea typeface="Roboto Condensed Light" panose="02000000000000000000" pitchFamily="2" charset="0"/>
                          <a:cs typeface="Roboto Condensed Light" panose="02000000000000000000" pitchFamily="2" charset="0"/>
                        </a:rPr>
                        <a:t>5</a:t>
                      </a:r>
                    </a:p>
                  </a:txBody>
                  <a:tcPr marL="182868" marR="182868" marT="91434" marB="91434" anchor="ctr">
                    <a:lnL w="6350" cap="flat" cmpd="sng" algn="ctr">
                      <a:noFill/>
                      <a:prstDash val="solid"/>
                      <a:miter lim="800000"/>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r>
                        <a:rPr lang="da-DK" sz="2000" b="1" dirty="0">
                          <a:solidFill>
                            <a:schemeClr val="tx1">
                              <a:lumMod val="65000"/>
                              <a:lumOff val="35000"/>
                            </a:schemeClr>
                          </a:solidFill>
                        </a:rPr>
                        <a:t>Germany</a:t>
                      </a:r>
                    </a:p>
                  </a:txBody>
                  <a:tcPr marL="182868" marR="182868" marT="91434" marB="91434" anchor="ctr">
                    <a:lnL>
                      <a:noFill/>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GB"/>
                    </a:p>
                  </a:txBody>
                  <a:tcPr/>
                </a:tc>
                <a:tc>
                  <a:txBody>
                    <a:bodyPr/>
                    <a:lstStyle/>
                    <a:p>
                      <a:pPr algn="r"/>
                      <a:r>
                        <a:rPr lang="da-DK" sz="2000" b="1" i="0" kern="1200" dirty="0">
                          <a:solidFill>
                            <a:schemeClr val="tx1">
                              <a:lumMod val="65000"/>
                              <a:lumOff val="35000"/>
                            </a:schemeClr>
                          </a:solidFill>
                          <a:latin typeface="Source Code Pro" panose="020B0509030403020204" pitchFamily="49" charset="0"/>
                          <a:ea typeface="Source Code Pro" panose="020B0509030403020204" pitchFamily="49" charset="0"/>
                          <a:cs typeface="+mn-cs"/>
                        </a:rPr>
                        <a:t>43</a:t>
                      </a:r>
                    </a:p>
                  </a:txBody>
                  <a:tcPr marL="182868" marR="182868" marT="91434" marB="91434" anchor="ctr">
                    <a:lnL>
                      <a:noFill/>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da-DK" sz="2000" b="0" i="0" kern="1200" dirty="0">
                          <a:solidFill>
                            <a:schemeClr val="tx1">
                              <a:lumMod val="65000"/>
                              <a:lumOff val="35000"/>
                            </a:schemeClr>
                          </a:solidFill>
                          <a:latin typeface="Source Code Pro" panose="020B0509030403020204" pitchFamily="49" charset="0"/>
                          <a:ea typeface="Source Code Pro" panose="020B0509030403020204" pitchFamily="49" charset="0"/>
                          <a:cs typeface="+mn-cs"/>
                        </a:rPr>
                        <a:t>186</a:t>
                      </a:r>
                    </a:p>
                  </a:txBody>
                  <a:tcPr marL="182868" marR="182868" marT="91434" marB="91434" anchor="ctr">
                    <a:lnL>
                      <a:noFill/>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da-DK" sz="2000" b="0" i="0" kern="1200" dirty="0">
                          <a:solidFill>
                            <a:schemeClr val="tx1">
                              <a:lumMod val="65000"/>
                              <a:lumOff val="35000"/>
                            </a:schemeClr>
                          </a:solidFill>
                          <a:latin typeface="Source Code Pro" panose="020B0509030403020204" pitchFamily="49" charset="0"/>
                          <a:ea typeface="Source Code Pro" panose="020B0509030403020204" pitchFamily="49" charset="0"/>
                          <a:cs typeface="Roboto Condensed Light" panose="02000000000000000000" pitchFamily="2" charset="0"/>
                        </a:rPr>
                        <a:t>6</a:t>
                      </a:r>
                    </a:p>
                  </a:txBody>
                  <a:tcPr marL="182868" marR="182868" marT="91434" marB="91434" anchor="ctr">
                    <a:lnL>
                      <a:noFill/>
                    </a:lnL>
                    <a:lnR w="6350" cap="flat" cmpd="sng" algn="ctr">
                      <a:noFill/>
                      <a:prstDash val="solid"/>
                      <a:miter lim="800000"/>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871553052"/>
                  </a:ext>
                </a:extLst>
              </a:tr>
              <a:tr h="592931">
                <a:tc>
                  <a:txBody>
                    <a:bodyPr/>
                    <a:lstStyle/>
                    <a:p>
                      <a:pPr algn="ctr"/>
                      <a:r>
                        <a:rPr lang="da-DK" sz="2000" b="0" dirty="0">
                          <a:solidFill>
                            <a:schemeClr val="tx1">
                              <a:lumMod val="65000"/>
                              <a:lumOff val="35000"/>
                            </a:schemeClr>
                          </a:solidFill>
                        </a:rPr>
                        <a:t>6</a:t>
                      </a:r>
                      <a:endParaRPr lang="da-DK" sz="2000" b="0" dirty="0">
                        <a:solidFill>
                          <a:schemeClr val="tx1">
                            <a:lumMod val="65000"/>
                            <a:lumOff val="35000"/>
                          </a:schemeClr>
                        </a:solidFill>
                        <a:latin typeface="+mn-lt"/>
                        <a:ea typeface="Roboto Condensed Light" panose="02000000000000000000" pitchFamily="2" charset="0"/>
                        <a:cs typeface="Roboto Condensed Light" panose="02000000000000000000" pitchFamily="2" charset="0"/>
                      </a:endParaRPr>
                    </a:p>
                  </a:txBody>
                  <a:tcPr marL="182868" marR="182868" marT="91434" marB="91434" anchor="ctr">
                    <a:lnL w="6350" cap="flat" cmpd="sng" algn="ctr">
                      <a:noFill/>
                      <a:prstDash val="solid"/>
                      <a:miter lim="800000"/>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a-DK" sz="2000" b="1" dirty="0">
                          <a:solidFill>
                            <a:schemeClr val="tx1">
                              <a:lumMod val="65000"/>
                              <a:lumOff val="35000"/>
                            </a:schemeClr>
                          </a:solidFill>
                        </a:rPr>
                        <a:t>Spain</a:t>
                      </a:r>
                    </a:p>
                  </a:txBody>
                  <a:tcPr marL="182868" marR="182868" marT="91434" marB="91434" anchor="ctr">
                    <a:lnL>
                      <a:noFill/>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GB"/>
                    </a:p>
                  </a:txBody>
                  <a:tcPr/>
                </a:tc>
                <a:tc>
                  <a:txBody>
                    <a:bodyPr/>
                    <a:lstStyle/>
                    <a:p>
                      <a:pPr algn="r"/>
                      <a:r>
                        <a:rPr lang="da-DK" sz="2000" b="1" i="0" kern="1200" dirty="0">
                          <a:solidFill>
                            <a:schemeClr val="tx1">
                              <a:lumMod val="65000"/>
                              <a:lumOff val="35000"/>
                            </a:schemeClr>
                          </a:solidFill>
                          <a:latin typeface="Source Code Pro" panose="020B0509030403020204" pitchFamily="49" charset="0"/>
                          <a:ea typeface="Source Code Pro" panose="020B0509030403020204" pitchFamily="49" charset="0"/>
                          <a:cs typeface="+mn-cs"/>
                        </a:rPr>
                        <a:t>37</a:t>
                      </a:r>
                      <a:endParaRPr lang="en-GB" sz="2000" b="1" i="0" kern="1200" dirty="0">
                        <a:solidFill>
                          <a:schemeClr val="tx1">
                            <a:lumMod val="65000"/>
                            <a:lumOff val="35000"/>
                          </a:schemeClr>
                        </a:solidFill>
                        <a:latin typeface="Source Code Pro" panose="020B0509030403020204" pitchFamily="49" charset="0"/>
                        <a:ea typeface="Source Code Pro" panose="020B0509030403020204" pitchFamily="49" charset="0"/>
                        <a:cs typeface="+mn-cs"/>
                      </a:endParaRPr>
                    </a:p>
                  </a:txBody>
                  <a:tcPr marL="182868" marR="182868" marT="91434" marB="91434" anchor="ctr">
                    <a:lnL>
                      <a:noFill/>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da-DK" sz="2000" b="0" i="0" kern="1200" dirty="0">
                          <a:solidFill>
                            <a:schemeClr val="tx1">
                              <a:lumMod val="65000"/>
                              <a:lumOff val="35000"/>
                            </a:schemeClr>
                          </a:solidFill>
                          <a:latin typeface="Source Code Pro" panose="020B0509030403020204" pitchFamily="49" charset="0"/>
                          <a:ea typeface="Source Code Pro" panose="020B0509030403020204" pitchFamily="49" charset="0"/>
                          <a:cs typeface="+mn-cs"/>
                        </a:rPr>
                        <a:t>171</a:t>
                      </a:r>
                      <a:endParaRPr lang="en-GB" sz="2000" b="0" i="0" kern="1200" dirty="0">
                        <a:solidFill>
                          <a:schemeClr val="tx1">
                            <a:lumMod val="65000"/>
                            <a:lumOff val="35000"/>
                          </a:schemeClr>
                        </a:solidFill>
                        <a:latin typeface="Source Code Pro" panose="020B0509030403020204" pitchFamily="49" charset="0"/>
                        <a:ea typeface="Source Code Pro" panose="020B0509030403020204" pitchFamily="49" charset="0"/>
                        <a:cs typeface="+mn-cs"/>
                      </a:endParaRPr>
                    </a:p>
                  </a:txBody>
                  <a:tcPr marL="182868" marR="182868" marT="91434" marB="91434" anchor="ctr">
                    <a:lnL>
                      <a:noFill/>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da-DK" sz="2000" b="0" i="0" kern="1200" dirty="0">
                          <a:solidFill>
                            <a:schemeClr val="tx1">
                              <a:lumMod val="65000"/>
                              <a:lumOff val="35000"/>
                            </a:schemeClr>
                          </a:solidFill>
                          <a:latin typeface="Source Code Pro" panose="020B0509030403020204" pitchFamily="49" charset="0"/>
                          <a:ea typeface="Source Code Pro" panose="020B0509030403020204" pitchFamily="49" charset="0"/>
                          <a:cs typeface="Roboto Condensed Light" panose="02000000000000000000" pitchFamily="2" charset="0"/>
                        </a:rPr>
                        <a:t>7</a:t>
                      </a:r>
                    </a:p>
                  </a:txBody>
                  <a:tcPr marL="182868" marR="182868" marT="91434" marB="91434" anchor="ctr">
                    <a:lnL>
                      <a:noFill/>
                    </a:lnL>
                    <a:lnR w="6350" cap="flat" cmpd="sng" algn="ctr">
                      <a:noFill/>
                      <a:prstDash val="solid"/>
                      <a:miter lim="800000"/>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20167965"/>
                  </a:ext>
                </a:extLst>
              </a:tr>
              <a:tr h="592931">
                <a:tc>
                  <a:txBody>
                    <a:bodyPr/>
                    <a:lstStyle/>
                    <a:p>
                      <a:pPr algn="ctr"/>
                      <a:r>
                        <a:rPr lang="da-DK" sz="2000" b="0" dirty="0">
                          <a:solidFill>
                            <a:schemeClr val="tx1">
                              <a:lumMod val="65000"/>
                              <a:lumOff val="35000"/>
                            </a:schemeClr>
                          </a:solidFill>
                          <a:latin typeface="+mn-lt"/>
                          <a:ea typeface="Roboto Condensed Light" panose="02000000000000000000" pitchFamily="2" charset="0"/>
                          <a:cs typeface="Roboto Condensed Light" panose="02000000000000000000" pitchFamily="2" charset="0"/>
                        </a:rPr>
                        <a:t>6</a:t>
                      </a:r>
                    </a:p>
                  </a:txBody>
                  <a:tcPr marL="182868" marR="182868" marT="91434" marB="91434" anchor="ctr">
                    <a:lnL w="6350" cap="flat" cmpd="sng" algn="ctr">
                      <a:noFill/>
                      <a:prstDash val="solid"/>
                      <a:miter lim="800000"/>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a-DK" sz="2000" b="1" dirty="0">
                          <a:solidFill>
                            <a:schemeClr val="tx1">
                              <a:lumMod val="65000"/>
                              <a:lumOff val="35000"/>
                            </a:schemeClr>
                          </a:solidFill>
                        </a:rPr>
                        <a:t>Mexico</a:t>
                      </a:r>
                    </a:p>
                  </a:txBody>
                  <a:tcPr marL="182868" marR="182868" marT="91434" marB="91434" anchor="ctr">
                    <a:lnL>
                      <a:noFill/>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GB"/>
                    </a:p>
                  </a:txBody>
                  <a:tcPr/>
                </a:tc>
                <a:tc>
                  <a:txBody>
                    <a:bodyPr/>
                    <a:lstStyle/>
                    <a:p>
                      <a:pPr algn="r"/>
                      <a:r>
                        <a:rPr lang="da-DK" sz="2000" b="1" i="0" kern="1200" dirty="0">
                          <a:solidFill>
                            <a:schemeClr val="tx1">
                              <a:lumMod val="65000"/>
                              <a:lumOff val="35000"/>
                            </a:schemeClr>
                          </a:solidFill>
                          <a:latin typeface="Source Code Pro" panose="020B0509030403020204" pitchFamily="49" charset="0"/>
                          <a:ea typeface="Source Code Pro" panose="020B0509030403020204" pitchFamily="49" charset="0"/>
                          <a:cs typeface="+mn-cs"/>
                        </a:rPr>
                        <a:t>37</a:t>
                      </a:r>
                      <a:endParaRPr lang="en-GB" sz="2000" b="1" i="0" kern="1200" dirty="0">
                        <a:solidFill>
                          <a:schemeClr val="tx1">
                            <a:lumMod val="65000"/>
                            <a:lumOff val="35000"/>
                          </a:schemeClr>
                        </a:solidFill>
                        <a:latin typeface="Source Code Pro" panose="020B0509030403020204" pitchFamily="49" charset="0"/>
                        <a:ea typeface="Source Code Pro" panose="020B0509030403020204" pitchFamily="49" charset="0"/>
                        <a:cs typeface="+mn-cs"/>
                      </a:endParaRPr>
                    </a:p>
                  </a:txBody>
                  <a:tcPr marL="182868" marR="182868" marT="91434" marB="91434" anchor="ctr">
                    <a:lnL>
                      <a:noFill/>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da-DK" sz="2000" b="0" i="0" kern="1200" dirty="0">
                          <a:solidFill>
                            <a:schemeClr val="tx1">
                              <a:lumMod val="65000"/>
                              <a:lumOff val="35000"/>
                            </a:schemeClr>
                          </a:solidFill>
                          <a:latin typeface="Source Code Pro" panose="020B0509030403020204" pitchFamily="49" charset="0"/>
                          <a:ea typeface="Source Code Pro" panose="020B0509030403020204" pitchFamily="49" charset="0"/>
                          <a:cs typeface="+mn-cs"/>
                        </a:rPr>
                        <a:t>186</a:t>
                      </a:r>
                      <a:endParaRPr lang="en-GB" sz="2000" b="0" i="0" kern="1200" dirty="0">
                        <a:solidFill>
                          <a:schemeClr val="tx1">
                            <a:lumMod val="65000"/>
                            <a:lumOff val="35000"/>
                          </a:schemeClr>
                        </a:solidFill>
                        <a:latin typeface="Source Code Pro" panose="020B0509030403020204" pitchFamily="49" charset="0"/>
                        <a:ea typeface="Source Code Pro" panose="020B0509030403020204" pitchFamily="49" charset="0"/>
                        <a:cs typeface="+mn-cs"/>
                      </a:endParaRPr>
                    </a:p>
                  </a:txBody>
                  <a:tcPr marL="182868" marR="182868" marT="91434" marB="91434" anchor="ctr">
                    <a:lnL>
                      <a:noFill/>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da-DK" sz="2000" b="0" i="0" kern="1200" dirty="0">
                          <a:solidFill>
                            <a:schemeClr val="tx1">
                              <a:lumMod val="65000"/>
                              <a:lumOff val="35000"/>
                            </a:schemeClr>
                          </a:solidFill>
                          <a:latin typeface="Source Code Pro" panose="020B0509030403020204" pitchFamily="49" charset="0"/>
                          <a:ea typeface="Source Code Pro" panose="020B0509030403020204" pitchFamily="49" charset="0"/>
                          <a:cs typeface="Roboto Condensed Light" panose="02000000000000000000" pitchFamily="2" charset="0"/>
                        </a:rPr>
                        <a:t>4</a:t>
                      </a:r>
                    </a:p>
                  </a:txBody>
                  <a:tcPr marL="182868" marR="182868" marT="91434" marB="91434" anchor="ctr">
                    <a:lnL>
                      <a:noFill/>
                    </a:lnL>
                    <a:lnR w="6350" cap="flat" cmpd="sng" algn="ctr">
                      <a:noFill/>
                      <a:prstDash val="solid"/>
                      <a:miter lim="800000"/>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773336137"/>
                  </a:ext>
                </a:extLst>
              </a:tr>
              <a:tr h="592931">
                <a:tc>
                  <a:txBody>
                    <a:bodyPr/>
                    <a:lstStyle/>
                    <a:p>
                      <a:pPr algn="ctr"/>
                      <a:r>
                        <a:rPr lang="da-DK" sz="2000" b="0" dirty="0">
                          <a:solidFill>
                            <a:schemeClr val="tx1">
                              <a:lumMod val="65000"/>
                              <a:lumOff val="35000"/>
                            </a:schemeClr>
                          </a:solidFill>
                          <a:latin typeface="+mn-lt"/>
                          <a:ea typeface="Roboto Condensed Light" panose="02000000000000000000" pitchFamily="2" charset="0"/>
                          <a:cs typeface="Roboto Condensed Light" panose="02000000000000000000" pitchFamily="2" charset="0"/>
                        </a:rPr>
                        <a:t>8</a:t>
                      </a:r>
                    </a:p>
                  </a:txBody>
                  <a:tcPr marL="182868" marR="182868" marT="91434" marB="91434" anchor="ctr">
                    <a:lnL w="6350" cap="flat" cmpd="sng" algn="ctr">
                      <a:noFill/>
                      <a:prstDash val="solid"/>
                      <a:miter lim="800000"/>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r>
                        <a:rPr lang="da-DK" sz="2000" b="1" dirty="0">
                          <a:solidFill>
                            <a:schemeClr val="tx1">
                              <a:lumMod val="65000"/>
                              <a:lumOff val="35000"/>
                            </a:schemeClr>
                          </a:solidFill>
                        </a:rPr>
                        <a:t>Australia</a:t>
                      </a:r>
                    </a:p>
                  </a:txBody>
                  <a:tcPr marL="182868" marR="182868" marT="91434" marB="91434" anchor="ctr">
                    <a:lnL>
                      <a:noFill/>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GB"/>
                    </a:p>
                  </a:txBody>
                  <a:tcPr/>
                </a:tc>
                <a:tc>
                  <a:txBody>
                    <a:bodyPr/>
                    <a:lstStyle/>
                    <a:p>
                      <a:pPr algn="r"/>
                      <a:r>
                        <a:rPr lang="en-GB" sz="2000" b="1" i="0" kern="1200" dirty="0">
                          <a:solidFill>
                            <a:schemeClr val="tx1">
                              <a:lumMod val="65000"/>
                              <a:lumOff val="35000"/>
                            </a:schemeClr>
                          </a:solidFill>
                          <a:latin typeface="Source Code Pro" panose="020B0509030403020204" pitchFamily="49" charset="0"/>
                          <a:ea typeface="Source Code Pro" panose="020B0509030403020204" pitchFamily="49" charset="0"/>
                          <a:cs typeface="+mn-cs"/>
                        </a:rPr>
                        <a:t>31</a:t>
                      </a:r>
                    </a:p>
                  </a:txBody>
                  <a:tcPr marL="182868" marR="182868" marT="91434" marB="91434" anchor="ctr">
                    <a:lnL>
                      <a:noFill/>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GB" sz="2000" b="0" i="0" kern="1200" dirty="0">
                          <a:solidFill>
                            <a:schemeClr val="tx1">
                              <a:lumMod val="65000"/>
                              <a:lumOff val="35000"/>
                            </a:schemeClr>
                          </a:solidFill>
                          <a:latin typeface="Source Code Pro" panose="020B0509030403020204" pitchFamily="49" charset="0"/>
                          <a:ea typeface="Source Code Pro" panose="020B0509030403020204" pitchFamily="49" charset="0"/>
                          <a:cs typeface="+mn-cs"/>
                        </a:rPr>
                        <a:t>104</a:t>
                      </a:r>
                    </a:p>
                  </a:txBody>
                  <a:tcPr marL="182868" marR="182868" marT="91434" marB="91434" anchor="ctr">
                    <a:lnL>
                      <a:noFill/>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da-DK" sz="2000" b="0" i="0" kern="1200" dirty="0">
                          <a:solidFill>
                            <a:schemeClr val="tx1">
                              <a:lumMod val="65000"/>
                              <a:lumOff val="35000"/>
                            </a:schemeClr>
                          </a:solidFill>
                          <a:latin typeface="Source Code Pro" panose="020B0509030403020204" pitchFamily="49" charset="0"/>
                          <a:ea typeface="Source Code Pro" panose="020B0509030403020204" pitchFamily="49" charset="0"/>
                          <a:cs typeface="Roboto Condensed Light" panose="02000000000000000000" pitchFamily="2" charset="0"/>
                        </a:rPr>
                        <a:t>10</a:t>
                      </a:r>
                    </a:p>
                  </a:txBody>
                  <a:tcPr marL="182868" marR="182868" marT="91434" marB="91434" anchor="ctr">
                    <a:lnL>
                      <a:noFill/>
                    </a:lnL>
                    <a:lnR w="6350" cap="flat" cmpd="sng" algn="ctr">
                      <a:noFill/>
                      <a:prstDash val="solid"/>
                      <a:miter lim="800000"/>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25511570"/>
                  </a:ext>
                </a:extLst>
              </a:tr>
              <a:tr h="592931">
                <a:tc>
                  <a:txBody>
                    <a:bodyPr/>
                    <a:lstStyle/>
                    <a:p>
                      <a:pPr algn="ctr"/>
                      <a:r>
                        <a:rPr lang="da-DK" sz="2000" b="0" dirty="0">
                          <a:solidFill>
                            <a:schemeClr val="tx1">
                              <a:lumMod val="65000"/>
                              <a:lumOff val="35000"/>
                            </a:schemeClr>
                          </a:solidFill>
                        </a:rPr>
                        <a:t>9</a:t>
                      </a:r>
                      <a:endParaRPr lang="da-DK" sz="2000" b="0" dirty="0">
                        <a:solidFill>
                          <a:schemeClr val="tx1">
                            <a:lumMod val="65000"/>
                            <a:lumOff val="35000"/>
                          </a:schemeClr>
                        </a:solidFill>
                        <a:latin typeface="+mn-lt"/>
                        <a:ea typeface="Roboto Condensed Light" panose="02000000000000000000" pitchFamily="2" charset="0"/>
                        <a:cs typeface="Roboto Condensed Light" panose="02000000000000000000" pitchFamily="2" charset="0"/>
                      </a:endParaRPr>
                    </a:p>
                  </a:txBody>
                  <a:tcPr marL="182868" marR="182868" marT="91434" marB="91434" anchor="ctr">
                    <a:lnL w="6350" cap="flat" cmpd="sng" algn="ctr">
                      <a:noFill/>
                      <a:prstDash val="solid"/>
                      <a:miter lim="800000"/>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r>
                        <a:rPr lang="da-DK" sz="2000" b="1" dirty="0" err="1">
                          <a:solidFill>
                            <a:schemeClr val="tx1">
                              <a:lumMod val="65000"/>
                              <a:lumOff val="35000"/>
                            </a:schemeClr>
                          </a:solidFill>
                        </a:rPr>
                        <a:t>Italy</a:t>
                      </a:r>
                      <a:endParaRPr lang="da-DK" sz="2000" b="1" dirty="0">
                        <a:solidFill>
                          <a:schemeClr val="tx1">
                            <a:lumMod val="65000"/>
                            <a:lumOff val="35000"/>
                          </a:schemeClr>
                        </a:solidFill>
                      </a:endParaRPr>
                    </a:p>
                  </a:txBody>
                  <a:tcPr marL="182868" marR="182868" marT="91434" marB="91434" anchor="ctr">
                    <a:lnL>
                      <a:noFill/>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GB"/>
                    </a:p>
                  </a:txBody>
                  <a:tcPr/>
                </a:tc>
                <a:tc>
                  <a:txBody>
                    <a:bodyPr/>
                    <a:lstStyle/>
                    <a:p>
                      <a:pPr algn="r"/>
                      <a:r>
                        <a:rPr lang="en-GB" sz="2000" b="1" i="0" kern="1200" dirty="0">
                          <a:solidFill>
                            <a:schemeClr val="tx1">
                              <a:lumMod val="65000"/>
                              <a:lumOff val="35000"/>
                            </a:schemeClr>
                          </a:solidFill>
                          <a:latin typeface="Source Code Pro" panose="020B0509030403020204" pitchFamily="49" charset="0"/>
                          <a:ea typeface="Source Code Pro" panose="020B0509030403020204" pitchFamily="49" charset="0"/>
                          <a:cs typeface="+mn-cs"/>
                        </a:rPr>
                        <a:t>28</a:t>
                      </a:r>
                    </a:p>
                  </a:txBody>
                  <a:tcPr marL="182868" marR="182868" marT="91434" marB="91434" anchor="ctr">
                    <a:lnL>
                      <a:noFill/>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GB" sz="2000" b="0" i="0" kern="1200" dirty="0">
                          <a:solidFill>
                            <a:schemeClr val="tx1">
                              <a:lumMod val="65000"/>
                              <a:lumOff val="35000"/>
                            </a:schemeClr>
                          </a:solidFill>
                          <a:latin typeface="Source Code Pro" panose="020B0509030403020204" pitchFamily="49" charset="0"/>
                          <a:ea typeface="Source Code Pro" panose="020B0509030403020204" pitchFamily="49" charset="0"/>
                          <a:cs typeface="+mn-cs"/>
                        </a:rPr>
                        <a:t>107</a:t>
                      </a:r>
                    </a:p>
                  </a:txBody>
                  <a:tcPr marL="182868" marR="182868" marT="91434" marB="91434" anchor="ctr">
                    <a:lnL>
                      <a:noFill/>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da-DK" sz="2000" b="0" i="0" kern="1200" dirty="0">
                          <a:solidFill>
                            <a:schemeClr val="tx1">
                              <a:lumMod val="65000"/>
                              <a:lumOff val="35000"/>
                            </a:schemeClr>
                          </a:solidFill>
                          <a:latin typeface="Source Code Pro" panose="020B0509030403020204" pitchFamily="49" charset="0"/>
                          <a:ea typeface="Source Code Pro" panose="020B0509030403020204" pitchFamily="49" charset="0"/>
                          <a:cs typeface="Roboto Condensed Light" panose="02000000000000000000" pitchFamily="2" charset="0"/>
                        </a:rPr>
                        <a:t>8</a:t>
                      </a:r>
                    </a:p>
                  </a:txBody>
                  <a:tcPr marL="182868" marR="182868" marT="91434" marB="91434" anchor="ctr">
                    <a:lnL>
                      <a:noFill/>
                    </a:lnL>
                    <a:lnR w="6350" cap="flat" cmpd="sng" algn="ctr">
                      <a:noFill/>
                      <a:prstDash val="solid"/>
                      <a:miter lim="800000"/>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399268121"/>
                  </a:ext>
                </a:extLst>
              </a:tr>
              <a:tr h="592931">
                <a:tc>
                  <a:txBody>
                    <a:bodyPr/>
                    <a:lstStyle/>
                    <a:p>
                      <a:pPr algn="ctr"/>
                      <a:r>
                        <a:rPr lang="da-DK" sz="2000" b="0" dirty="0">
                          <a:solidFill>
                            <a:schemeClr val="tx1">
                              <a:lumMod val="65000"/>
                              <a:lumOff val="35000"/>
                            </a:schemeClr>
                          </a:solidFill>
                          <a:latin typeface="+mn-lt"/>
                          <a:ea typeface="Roboto Condensed Light" panose="02000000000000000000" pitchFamily="2" charset="0"/>
                          <a:cs typeface="Roboto Condensed Light" panose="02000000000000000000" pitchFamily="2" charset="0"/>
                        </a:rPr>
                        <a:t>10</a:t>
                      </a:r>
                    </a:p>
                  </a:txBody>
                  <a:tcPr marL="182868" marR="182868" marT="91434" marB="91434" anchor="ctr">
                    <a:lnL w="6350" cap="flat" cmpd="sng" algn="ctr">
                      <a:noFill/>
                      <a:prstDash val="solid"/>
                      <a:miter lim="800000"/>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r>
                        <a:rPr lang="da-DK" sz="2000" b="1" dirty="0">
                          <a:solidFill>
                            <a:schemeClr val="tx1">
                              <a:lumMod val="65000"/>
                              <a:lumOff val="35000"/>
                            </a:schemeClr>
                          </a:solidFill>
                        </a:rPr>
                        <a:t>India</a:t>
                      </a:r>
                    </a:p>
                  </a:txBody>
                  <a:tcPr marL="182868" marR="182868" marT="91434" marB="91434" anchor="ctr">
                    <a:lnL>
                      <a:noFill/>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DK"/>
                    </a:p>
                  </a:txBody>
                  <a:tcPr/>
                </a:tc>
                <a:tc>
                  <a:txBody>
                    <a:bodyPr/>
                    <a:lstStyle/>
                    <a:p>
                      <a:pPr algn="r"/>
                      <a:r>
                        <a:rPr lang="da-DK" sz="2000" b="1" i="0" kern="1200" dirty="0">
                          <a:solidFill>
                            <a:schemeClr val="tx1">
                              <a:lumMod val="65000"/>
                              <a:lumOff val="35000"/>
                            </a:schemeClr>
                          </a:solidFill>
                          <a:latin typeface="Source Code Pro" panose="020B0509030403020204" pitchFamily="49" charset="0"/>
                          <a:ea typeface="Source Code Pro" panose="020B0509030403020204" pitchFamily="49" charset="0"/>
                          <a:cs typeface="+mn-cs"/>
                        </a:rPr>
                        <a:t>27</a:t>
                      </a:r>
                      <a:endParaRPr lang="en-DK" sz="2000" b="1" i="0" kern="1200" dirty="0">
                        <a:solidFill>
                          <a:schemeClr val="tx1">
                            <a:lumMod val="65000"/>
                            <a:lumOff val="35000"/>
                          </a:schemeClr>
                        </a:solidFill>
                        <a:latin typeface="Source Code Pro" panose="020B0509030403020204" pitchFamily="49" charset="0"/>
                        <a:ea typeface="Source Code Pro" panose="020B0509030403020204" pitchFamily="49" charset="0"/>
                        <a:cs typeface="+mn-cs"/>
                      </a:endParaRPr>
                    </a:p>
                  </a:txBody>
                  <a:tcPr marL="182868" marR="182868" marT="91434" marB="91434" anchor="ctr">
                    <a:lnL>
                      <a:noFill/>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da-DK" sz="2000" b="0" i="0" kern="1200" dirty="0">
                          <a:solidFill>
                            <a:schemeClr val="tx1">
                              <a:lumMod val="65000"/>
                              <a:lumOff val="35000"/>
                            </a:schemeClr>
                          </a:solidFill>
                          <a:latin typeface="Source Code Pro" panose="020B0509030403020204" pitchFamily="49" charset="0"/>
                          <a:ea typeface="Source Code Pro" panose="020B0509030403020204" pitchFamily="49" charset="0"/>
                          <a:cs typeface="+mn-cs"/>
                        </a:rPr>
                        <a:t>78</a:t>
                      </a:r>
                      <a:endParaRPr lang="en-DK" sz="2000" b="0" i="0" kern="1200" dirty="0">
                        <a:solidFill>
                          <a:schemeClr val="tx1">
                            <a:lumMod val="65000"/>
                            <a:lumOff val="35000"/>
                          </a:schemeClr>
                        </a:solidFill>
                        <a:latin typeface="Source Code Pro" panose="020B0509030403020204" pitchFamily="49" charset="0"/>
                        <a:ea typeface="Source Code Pro" panose="020B0509030403020204" pitchFamily="49" charset="0"/>
                        <a:cs typeface="+mn-cs"/>
                      </a:endParaRPr>
                    </a:p>
                  </a:txBody>
                  <a:tcPr marL="182868" marR="182868" marT="91434" marB="91434" anchor="ctr">
                    <a:lnL>
                      <a:noFill/>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da-DK" sz="2000" b="0" i="0" kern="1200" dirty="0">
                          <a:solidFill>
                            <a:schemeClr val="tx1">
                              <a:lumMod val="65000"/>
                              <a:lumOff val="35000"/>
                            </a:schemeClr>
                          </a:solidFill>
                          <a:latin typeface="Source Code Pro" panose="020B0509030403020204" pitchFamily="49" charset="0"/>
                          <a:ea typeface="Source Code Pro" panose="020B0509030403020204" pitchFamily="49" charset="0"/>
                          <a:cs typeface="Roboto Condensed Light" panose="02000000000000000000" pitchFamily="2" charset="0"/>
                        </a:rPr>
                        <a:t>12</a:t>
                      </a:r>
                    </a:p>
                  </a:txBody>
                  <a:tcPr marL="182868" marR="182868" marT="91434" marB="91434" anchor="ctr">
                    <a:lnL>
                      <a:noFill/>
                    </a:lnL>
                    <a:lnR w="6350" cap="flat" cmpd="sng" algn="ctr">
                      <a:noFill/>
                      <a:prstDash val="solid"/>
                      <a:miter lim="800000"/>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03647758"/>
                  </a:ext>
                </a:extLst>
              </a:tr>
            </a:tbl>
          </a:graphicData>
        </a:graphic>
      </p:graphicFrame>
      <p:sp>
        <p:nvSpPr>
          <p:cNvPr id="13" name="TextBox 12">
            <a:extLst>
              <a:ext uri="{FF2B5EF4-FFF2-40B4-BE49-F238E27FC236}">
                <a16:creationId xmlns:a16="http://schemas.microsoft.com/office/drawing/2014/main" id="{BD5D57A3-0210-2C49-A6F5-2BE6F807F978}"/>
              </a:ext>
            </a:extLst>
          </p:cNvPr>
          <p:cNvSpPr txBox="1"/>
          <p:nvPr/>
        </p:nvSpPr>
        <p:spPr>
          <a:xfrm>
            <a:off x="2760481" y="3493952"/>
            <a:ext cx="8204268" cy="598571"/>
          </a:xfrm>
          <a:prstGeom prst="rect">
            <a:avLst/>
          </a:prstGeom>
          <a:noFill/>
        </p:spPr>
        <p:txBody>
          <a:bodyPr wrap="square" lIns="143991" tIns="143991" rIns="143991" bIns="143991" rtlCol="0">
            <a:spAutoFit/>
          </a:bodyPr>
          <a:lstStyle/>
          <a:p>
            <a:pPr algn="ctr">
              <a:buClr>
                <a:schemeClr val="accent1"/>
              </a:buClr>
            </a:pPr>
            <a:r>
              <a:rPr lang="en-US" sz="2000" dirty="0">
                <a:solidFill>
                  <a:schemeClr val="accent1"/>
                </a:solidFill>
              </a:rPr>
              <a:t>Peer-reviewed uses by country</a:t>
            </a:r>
          </a:p>
        </p:txBody>
      </p:sp>
      <p:graphicFrame>
        <p:nvGraphicFramePr>
          <p:cNvPr id="18" name="Chart 17">
            <a:extLst>
              <a:ext uri="{FF2B5EF4-FFF2-40B4-BE49-F238E27FC236}">
                <a16:creationId xmlns:a16="http://schemas.microsoft.com/office/drawing/2014/main" id="{69D0FEB9-AB4A-ADAC-9484-408BCC339D3B}"/>
              </a:ext>
            </a:extLst>
          </p:cNvPr>
          <p:cNvGraphicFramePr/>
          <p:nvPr>
            <p:extLst>
              <p:ext uri="{D42A27DB-BD31-4B8C-83A1-F6EECF244321}">
                <p14:modId xmlns:p14="http://schemas.microsoft.com/office/powerpoint/2010/main" val="2739457227"/>
              </p:ext>
            </p:extLst>
          </p:nvPr>
        </p:nvGraphicFramePr>
        <p:xfrm>
          <a:off x="12191205" y="4488871"/>
          <a:ext cx="11484769" cy="6837940"/>
        </p:xfrm>
        <a:graphic>
          <a:graphicData uri="http://schemas.openxmlformats.org/drawingml/2006/chart">
            <c:chart xmlns:c="http://schemas.openxmlformats.org/drawingml/2006/chart" xmlns:r="http://schemas.openxmlformats.org/officeDocument/2006/relationships" r:id="rId4"/>
          </a:graphicData>
        </a:graphic>
      </p:graphicFrame>
      <p:sp>
        <p:nvSpPr>
          <p:cNvPr id="19" name="TextBox 18">
            <a:extLst>
              <a:ext uri="{FF2B5EF4-FFF2-40B4-BE49-F238E27FC236}">
                <a16:creationId xmlns:a16="http://schemas.microsoft.com/office/drawing/2014/main" id="{B4959654-BCA4-0649-CEFD-A38944893AF2}"/>
              </a:ext>
            </a:extLst>
          </p:cNvPr>
          <p:cNvSpPr txBox="1"/>
          <p:nvPr/>
        </p:nvSpPr>
        <p:spPr>
          <a:xfrm>
            <a:off x="13417664" y="3531745"/>
            <a:ext cx="8204268" cy="598571"/>
          </a:xfrm>
          <a:prstGeom prst="rect">
            <a:avLst/>
          </a:prstGeom>
          <a:noFill/>
        </p:spPr>
        <p:txBody>
          <a:bodyPr wrap="square" lIns="143991" tIns="143991" rIns="143991" bIns="143991" rtlCol="0">
            <a:spAutoFit/>
          </a:bodyPr>
          <a:lstStyle/>
          <a:p>
            <a:pPr algn="ctr">
              <a:buClr>
                <a:schemeClr val="accent1"/>
              </a:buClr>
            </a:pPr>
            <a:r>
              <a:rPr lang="en-US" sz="2000" dirty="0">
                <a:solidFill>
                  <a:schemeClr val="accent1"/>
                </a:solidFill>
              </a:rPr>
              <a:t>Peer-reviewed uses by region</a:t>
            </a:r>
          </a:p>
        </p:txBody>
      </p:sp>
      <p:sp>
        <p:nvSpPr>
          <p:cNvPr id="2" name="Text Placeholder 3">
            <a:extLst>
              <a:ext uri="{FF2B5EF4-FFF2-40B4-BE49-F238E27FC236}">
                <a16:creationId xmlns:a16="http://schemas.microsoft.com/office/drawing/2014/main" id="{6B881D3F-72BF-0CF7-61FF-151557B8413B}"/>
              </a:ext>
            </a:extLst>
          </p:cNvPr>
          <p:cNvSpPr txBox="1">
            <a:spLocks/>
          </p:cNvSpPr>
          <p:nvPr/>
        </p:nvSpPr>
        <p:spPr>
          <a:xfrm>
            <a:off x="17483905" y="359389"/>
            <a:ext cx="6192069" cy="717121"/>
          </a:xfrm>
          <a:prstGeom prst="rect">
            <a:avLst/>
          </a:prstGeom>
        </p:spPr>
        <p:txBody>
          <a:bodyPr vert="horz" lIns="89994" tIns="89994" rIns="91434" bIns="89994" rtlCol="0" anchor="ctr">
            <a:normAutofit/>
          </a:bodyPr>
          <a:lstStyle>
            <a:lvl1pPr marL="0" indent="0" algn="ctr" defTabSz="1828709" rtl="0" eaLnBrk="1" latinLnBrk="0" hangingPunct="1">
              <a:lnSpc>
                <a:spcPct val="150000"/>
              </a:lnSpc>
              <a:spcBef>
                <a:spcPts val="2000"/>
              </a:spcBef>
              <a:buClr>
                <a:schemeClr val="accent1"/>
              </a:buClr>
              <a:buFontTx/>
              <a:buNone/>
              <a:defRPr sz="2400" b="0" i="0" kern="1200">
                <a:solidFill>
                  <a:schemeClr val="accent1"/>
                </a:solidFill>
                <a:latin typeface="+mn-lt"/>
                <a:ea typeface="Roboto" panose="02000000000000000000" pitchFamily="2" charset="0"/>
                <a:cs typeface="Rubik Medium" pitchFamily="2" charset="-79"/>
              </a:defRPr>
            </a:lvl1pPr>
            <a:lvl2pPr marL="914354" indent="0" algn="l" defTabSz="1828709" rtl="0" eaLnBrk="1" latinLnBrk="0" hangingPunct="1">
              <a:lnSpc>
                <a:spcPct val="130000"/>
              </a:lnSpc>
              <a:spcBef>
                <a:spcPts val="1000"/>
              </a:spcBef>
              <a:buClr>
                <a:schemeClr val="accent1"/>
              </a:buClr>
              <a:buFont typeface="Arial" panose="020B0604020202020204" pitchFamily="34" charset="0"/>
              <a:buNone/>
              <a:defRPr sz="2800" kern="1200">
                <a:solidFill>
                  <a:schemeClr val="bg1"/>
                </a:solidFill>
                <a:latin typeface="Rubik" pitchFamily="2" charset="-79"/>
                <a:ea typeface="+mn-ea"/>
                <a:cs typeface="Rubik" pitchFamily="2" charset="-79"/>
              </a:defRPr>
            </a:lvl2pPr>
            <a:lvl3pPr marL="1828709" indent="0" algn="l" defTabSz="1828709" rtl="0" eaLnBrk="1" latinLnBrk="0" hangingPunct="1">
              <a:lnSpc>
                <a:spcPct val="130000"/>
              </a:lnSpc>
              <a:spcBef>
                <a:spcPts val="1000"/>
              </a:spcBef>
              <a:buClr>
                <a:schemeClr val="accent1"/>
              </a:buClr>
              <a:buFont typeface="Arial" panose="020B0604020202020204" pitchFamily="34" charset="0"/>
              <a:buNone/>
              <a:defRPr sz="2800" kern="1200">
                <a:solidFill>
                  <a:schemeClr val="bg1"/>
                </a:solidFill>
                <a:latin typeface="Rubik" pitchFamily="2" charset="-79"/>
                <a:ea typeface="+mn-ea"/>
                <a:cs typeface="Rubik" pitchFamily="2" charset="-79"/>
              </a:defRPr>
            </a:lvl3pPr>
            <a:lvl4pPr marL="2743063" indent="0" algn="l" defTabSz="1828709" rtl="0" eaLnBrk="1" latinLnBrk="0" hangingPunct="1">
              <a:lnSpc>
                <a:spcPct val="130000"/>
              </a:lnSpc>
              <a:spcBef>
                <a:spcPts val="1000"/>
              </a:spcBef>
              <a:buClr>
                <a:schemeClr val="accent1"/>
              </a:buClr>
              <a:buFont typeface="Arial" panose="020B0604020202020204" pitchFamily="34" charset="0"/>
              <a:buNone/>
              <a:defRPr sz="2800" kern="1200">
                <a:solidFill>
                  <a:schemeClr val="bg1"/>
                </a:solidFill>
                <a:latin typeface="Rubik" pitchFamily="2" charset="-79"/>
                <a:ea typeface="+mn-ea"/>
                <a:cs typeface="Rubik" pitchFamily="2" charset="-79"/>
              </a:defRPr>
            </a:lvl4pPr>
            <a:lvl5pPr marL="3657417" indent="0" algn="l" defTabSz="1828709" rtl="0" eaLnBrk="1" latinLnBrk="0" hangingPunct="1">
              <a:lnSpc>
                <a:spcPct val="130000"/>
              </a:lnSpc>
              <a:spcBef>
                <a:spcPts val="1000"/>
              </a:spcBef>
              <a:buClr>
                <a:schemeClr val="accent1"/>
              </a:buClr>
              <a:buFont typeface="Arial" panose="020B0604020202020204" pitchFamily="34" charset="0"/>
              <a:buNone/>
              <a:defRPr sz="2800" kern="1200">
                <a:solidFill>
                  <a:schemeClr val="bg1"/>
                </a:solidFill>
                <a:latin typeface="Rubik" pitchFamily="2" charset="-79"/>
                <a:ea typeface="+mn-ea"/>
                <a:cs typeface="Rubik" pitchFamily="2" charset="-79"/>
              </a:defRPr>
            </a:lvl5pPr>
            <a:lvl6pPr marL="5028949"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303"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657"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011"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algn="r"/>
            <a:r>
              <a:rPr lang="en-GB" sz="2000" dirty="0">
                <a:latin typeface="Rubik Medium" pitchFamily="2" charset="-79"/>
              </a:rPr>
              <a:t>1 April 2025</a:t>
            </a:r>
            <a:endParaRPr lang="en-DK" sz="2000" dirty="0">
              <a:latin typeface="Rubik Medium" pitchFamily="2" charset="-79"/>
            </a:endParaRPr>
          </a:p>
        </p:txBody>
      </p:sp>
    </p:spTree>
    <p:extLst>
      <p:ext uri="{BB962C8B-B14F-4D97-AF65-F5344CB8AC3E}">
        <p14:creationId xmlns:p14="http://schemas.microsoft.com/office/powerpoint/2010/main" val="3925283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DEECF8"/>
        </a:solidFill>
        <a:effectLst/>
      </p:bgPr>
    </p:bg>
    <p:spTree>
      <p:nvGrpSpPr>
        <p:cNvPr id="1" name="Shape 1235"/>
        <p:cNvGrpSpPr/>
        <p:nvPr/>
      </p:nvGrpSpPr>
      <p:grpSpPr>
        <a:xfrm>
          <a:off x="0" y="0"/>
          <a:ext cx="0" cy="0"/>
          <a:chOff x="0" y="0"/>
          <a:chExt cx="0" cy="0"/>
        </a:xfrm>
      </p:grpSpPr>
      <p:sp>
        <p:nvSpPr>
          <p:cNvPr id="1236" name="Google Shape;1236;g3494445287d_0_544"/>
          <p:cNvSpPr/>
          <p:nvPr/>
        </p:nvSpPr>
        <p:spPr>
          <a:xfrm>
            <a:off x="9401157" y="3901188"/>
            <a:ext cx="5707800" cy="5707800"/>
          </a:xfrm>
          <a:prstGeom prst="ellipse">
            <a:avLst/>
          </a:prstGeom>
          <a:solidFill>
            <a:schemeClr val="lt2">
              <a:alpha val="8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GB" sz="1800">
                <a:solidFill>
                  <a:schemeClr val="lt1"/>
                </a:solidFill>
                <a:latin typeface="Rubik"/>
                <a:ea typeface="Rubik"/>
                <a:cs typeface="Rubik"/>
                <a:sym typeface="Rubik"/>
              </a:rPr>
              <a:t>vv</a:t>
            </a:r>
            <a:endParaRPr/>
          </a:p>
        </p:txBody>
      </p:sp>
      <p:sp>
        <p:nvSpPr>
          <p:cNvPr id="1237" name="Google Shape;1237;g3494445287d_0_544"/>
          <p:cNvSpPr/>
          <p:nvPr/>
        </p:nvSpPr>
        <p:spPr>
          <a:xfrm>
            <a:off x="5497153" y="2585220"/>
            <a:ext cx="1496400" cy="1496400"/>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600">
              <a:solidFill>
                <a:schemeClr val="lt1"/>
              </a:solidFill>
              <a:latin typeface="Rubik"/>
              <a:ea typeface="Rubik"/>
              <a:cs typeface="Rubik"/>
              <a:sym typeface="Rubik"/>
            </a:endParaRPr>
          </a:p>
        </p:txBody>
      </p:sp>
      <p:sp>
        <p:nvSpPr>
          <p:cNvPr id="1238" name="Google Shape;1238;g3494445287d_0_544"/>
          <p:cNvSpPr/>
          <p:nvPr/>
        </p:nvSpPr>
        <p:spPr>
          <a:xfrm>
            <a:off x="3198197" y="6109815"/>
            <a:ext cx="1496400" cy="1496400"/>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600">
              <a:solidFill>
                <a:schemeClr val="lt1"/>
              </a:solidFill>
              <a:latin typeface="Rubik"/>
              <a:ea typeface="Rubik"/>
              <a:cs typeface="Rubik"/>
              <a:sym typeface="Rubik"/>
            </a:endParaRPr>
          </a:p>
        </p:txBody>
      </p:sp>
      <p:sp>
        <p:nvSpPr>
          <p:cNvPr id="1239" name="Google Shape;1239;g3494445287d_0_544"/>
          <p:cNvSpPr/>
          <p:nvPr/>
        </p:nvSpPr>
        <p:spPr>
          <a:xfrm>
            <a:off x="4828751" y="9433747"/>
            <a:ext cx="1496400" cy="1496400"/>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600">
              <a:solidFill>
                <a:schemeClr val="lt1"/>
              </a:solidFill>
              <a:latin typeface="Rubik"/>
              <a:ea typeface="Rubik"/>
              <a:cs typeface="Rubik"/>
              <a:sym typeface="Rubik"/>
            </a:endParaRPr>
          </a:p>
        </p:txBody>
      </p:sp>
      <p:sp>
        <p:nvSpPr>
          <p:cNvPr id="1240" name="Google Shape;1240;g3494445287d_0_544"/>
          <p:cNvSpPr/>
          <p:nvPr/>
        </p:nvSpPr>
        <p:spPr>
          <a:xfrm>
            <a:off x="17876278" y="9433866"/>
            <a:ext cx="1496400" cy="1496400"/>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600">
              <a:solidFill>
                <a:schemeClr val="lt1"/>
              </a:solidFill>
              <a:latin typeface="Rubik"/>
              <a:ea typeface="Rubik"/>
              <a:cs typeface="Rubik"/>
              <a:sym typeface="Rubik"/>
            </a:endParaRPr>
          </a:p>
        </p:txBody>
      </p:sp>
      <p:sp>
        <p:nvSpPr>
          <p:cNvPr id="1241" name="Google Shape;1241;g3494445287d_0_544"/>
          <p:cNvSpPr/>
          <p:nvPr/>
        </p:nvSpPr>
        <p:spPr>
          <a:xfrm>
            <a:off x="20314248" y="6105333"/>
            <a:ext cx="1496400" cy="1496400"/>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600">
              <a:solidFill>
                <a:schemeClr val="lt1"/>
              </a:solidFill>
              <a:latin typeface="Rubik"/>
              <a:ea typeface="Rubik"/>
              <a:cs typeface="Rubik"/>
              <a:sym typeface="Rubik"/>
            </a:endParaRPr>
          </a:p>
        </p:txBody>
      </p:sp>
      <p:sp>
        <p:nvSpPr>
          <p:cNvPr id="1242" name="Google Shape;1242;g3494445287d_0_544"/>
          <p:cNvSpPr/>
          <p:nvPr/>
        </p:nvSpPr>
        <p:spPr>
          <a:xfrm>
            <a:off x="4283765" y="2558516"/>
            <a:ext cx="3198000" cy="10773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GB" sz="3200">
                <a:solidFill>
                  <a:srgbClr val="262626"/>
                </a:solidFill>
                <a:latin typeface="Rubik Medium"/>
                <a:ea typeface="Rubik Medium"/>
                <a:cs typeface="Rubik Medium"/>
                <a:sym typeface="Rubik Medium"/>
              </a:rPr>
              <a:t>Suggestions reviewed</a:t>
            </a:r>
            <a:endParaRPr/>
          </a:p>
        </p:txBody>
      </p:sp>
      <p:sp>
        <p:nvSpPr>
          <p:cNvPr id="1243" name="Google Shape;1243;g3494445287d_0_544"/>
          <p:cNvSpPr/>
          <p:nvPr/>
        </p:nvSpPr>
        <p:spPr>
          <a:xfrm>
            <a:off x="19509368" y="6152315"/>
            <a:ext cx="2664900" cy="584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3200">
                <a:solidFill>
                  <a:srgbClr val="262626"/>
                </a:solidFill>
                <a:latin typeface="Rubik Medium"/>
                <a:ea typeface="Rubik Medium"/>
                <a:cs typeface="Rubik Medium"/>
                <a:sym typeface="Rubik Medium"/>
              </a:rPr>
              <a:t>Collections</a:t>
            </a:r>
            <a:endParaRPr/>
          </a:p>
        </p:txBody>
      </p:sp>
      <p:sp>
        <p:nvSpPr>
          <p:cNvPr id="1244" name="Google Shape;1244;g3494445287d_0_544"/>
          <p:cNvSpPr/>
          <p:nvPr/>
        </p:nvSpPr>
        <p:spPr>
          <a:xfrm>
            <a:off x="2973388" y="9549860"/>
            <a:ext cx="3358200" cy="5847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GB" sz="3200">
                <a:solidFill>
                  <a:srgbClr val="262626"/>
                </a:solidFill>
                <a:latin typeface="Rubik Medium"/>
                <a:ea typeface="Rubik Medium"/>
                <a:cs typeface="Rubik Medium"/>
                <a:sym typeface="Rubik Medium"/>
              </a:rPr>
              <a:t>Country editors</a:t>
            </a:r>
            <a:endParaRPr/>
          </a:p>
        </p:txBody>
      </p:sp>
      <p:sp>
        <p:nvSpPr>
          <p:cNvPr id="1245" name="Google Shape;1245;g3494445287d_0_544"/>
          <p:cNvSpPr/>
          <p:nvPr/>
        </p:nvSpPr>
        <p:spPr>
          <a:xfrm>
            <a:off x="2474843" y="6029158"/>
            <a:ext cx="2466600" cy="5847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GB" sz="3200">
                <a:solidFill>
                  <a:srgbClr val="262626"/>
                </a:solidFill>
                <a:latin typeface="Rubik Medium"/>
                <a:ea typeface="Rubik Medium"/>
                <a:cs typeface="Rubik Medium"/>
                <a:sym typeface="Rubik Medium"/>
              </a:rPr>
              <a:t>Countries</a:t>
            </a:r>
            <a:endParaRPr/>
          </a:p>
        </p:txBody>
      </p:sp>
      <p:sp>
        <p:nvSpPr>
          <p:cNvPr id="1246" name="Google Shape;1246;g3494445287d_0_544"/>
          <p:cNvSpPr/>
          <p:nvPr/>
        </p:nvSpPr>
        <p:spPr>
          <a:xfrm>
            <a:off x="17709318" y="9650296"/>
            <a:ext cx="3388200" cy="1077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3200">
                <a:solidFill>
                  <a:srgbClr val="262626"/>
                </a:solidFill>
                <a:latin typeface="Rubik Medium"/>
                <a:ea typeface="Rubik Medium"/>
                <a:cs typeface="Rubik Medium"/>
                <a:sym typeface="Rubik Medium"/>
              </a:rPr>
              <a:t>Digitized specimens</a:t>
            </a:r>
            <a:endParaRPr/>
          </a:p>
        </p:txBody>
      </p:sp>
      <p:sp>
        <p:nvSpPr>
          <p:cNvPr id="1247" name="Google Shape;1247;g3494445287d_0_544"/>
          <p:cNvSpPr txBox="1"/>
          <p:nvPr/>
        </p:nvSpPr>
        <p:spPr>
          <a:xfrm>
            <a:off x="3763387" y="10195269"/>
            <a:ext cx="2568300" cy="831000"/>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GB" sz="4800" b="1">
                <a:solidFill>
                  <a:schemeClr val="accent2"/>
                </a:solidFill>
                <a:latin typeface="Bitter SemiBold"/>
                <a:ea typeface="Bitter SemiBold"/>
                <a:cs typeface="Bitter SemiBold"/>
                <a:sym typeface="Bitter SemiBold"/>
              </a:rPr>
              <a:t>64</a:t>
            </a:r>
            <a:endParaRPr sz="4800" b="1">
              <a:solidFill>
                <a:schemeClr val="accent2"/>
              </a:solidFill>
              <a:latin typeface="Bitter SemiBold"/>
              <a:ea typeface="Bitter SemiBold"/>
              <a:cs typeface="Bitter SemiBold"/>
              <a:sym typeface="Bitter SemiBold"/>
            </a:endParaRPr>
          </a:p>
        </p:txBody>
      </p:sp>
      <p:sp>
        <p:nvSpPr>
          <p:cNvPr id="1248" name="Google Shape;1248;g3494445287d_0_544"/>
          <p:cNvSpPr txBox="1"/>
          <p:nvPr/>
        </p:nvSpPr>
        <p:spPr>
          <a:xfrm>
            <a:off x="19509368" y="6818244"/>
            <a:ext cx="3021000" cy="831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4800" b="1" dirty="0">
                <a:solidFill>
                  <a:schemeClr val="accent2"/>
                </a:solidFill>
                <a:latin typeface="Bitter SemiBold"/>
                <a:ea typeface="Bitter SemiBold"/>
                <a:cs typeface="Bitter SemiBold"/>
                <a:sym typeface="Bitter SemiBold"/>
              </a:rPr>
              <a:t>9,937</a:t>
            </a:r>
            <a:endParaRPr sz="4800" b="1" dirty="0">
              <a:solidFill>
                <a:schemeClr val="accent2"/>
              </a:solidFill>
              <a:latin typeface="Bitter SemiBold"/>
              <a:ea typeface="Bitter SemiBold"/>
              <a:cs typeface="Bitter SemiBold"/>
              <a:sym typeface="Bitter SemiBold"/>
            </a:endParaRPr>
          </a:p>
        </p:txBody>
      </p:sp>
      <p:sp>
        <p:nvSpPr>
          <p:cNvPr id="1249" name="Google Shape;1249;g3494445287d_0_544"/>
          <p:cNvSpPr txBox="1"/>
          <p:nvPr/>
        </p:nvSpPr>
        <p:spPr>
          <a:xfrm>
            <a:off x="17674108" y="10785882"/>
            <a:ext cx="3850500" cy="831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4800" b="1" dirty="0">
                <a:solidFill>
                  <a:schemeClr val="accent2"/>
                </a:solidFill>
                <a:latin typeface="Bitter SemiBold"/>
                <a:ea typeface="Bitter SemiBold"/>
                <a:cs typeface="Bitter SemiBold"/>
                <a:sym typeface="Bitter SemiBold"/>
              </a:rPr>
              <a:t>246,164,020</a:t>
            </a:r>
            <a:endParaRPr dirty="0"/>
          </a:p>
        </p:txBody>
      </p:sp>
      <p:sp>
        <p:nvSpPr>
          <p:cNvPr id="1250" name="Google Shape;1250;g3494445287d_0_544"/>
          <p:cNvSpPr txBox="1"/>
          <p:nvPr/>
        </p:nvSpPr>
        <p:spPr>
          <a:xfrm>
            <a:off x="5379751" y="3633538"/>
            <a:ext cx="2083500" cy="831000"/>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GB" sz="4800" b="1">
                <a:solidFill>
                  <a:schemeClr val="accent2"/>
                </a:solidFill>
                <a:latin typeface="Bitter SemiBold"/>
                <a:ea typeface="Bitter SemiBold"/>
                <a:cs typeface="Bitter SemiBold"/>
                <a:sym typeface="Bitter SemiBold"/>
              </a:rPr>
              <a:t>2,348</a:t>
            </a:r>
            <a:endParaRPr sz="4800" b="1">
              <a:solidFill>
                <a:schemeClr val="accent2"/>
              </a:solidFill>
              <a:latin typeface="Bitter SemiBold"/>
              <a:ea typeface="Bitter SemiBold"/>
              <a:cs typeface="Bitter SemiBold"/>
              <a:sym typeface="Bitter SemiBold"/>
            </a:endParaRPr>
          </a:p>
        </p:txBody>
      </p:sp>
      <p:sp>
        <p:nvSpPr>
          <p:cNvPr id="1251" name="Google Shape;1251;g3494445287d_0_544"/>
          <p:cNvSpPr txBox="1"/>
          <p:nvPr/>
        </p:nvSpPr>
        <p:spPr>
          <a:xfrm>
            <a:off x="2096797" y="6640436"/>
            <a:ext cx="2841600" cy="831000"/>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GB" sz="4800" b="1">
                <a:solidFill>
                  <a:schemeClr val="accent2"/>
                </a:solidFill>
                <a:latin typeface="Bitter SemiBold"/>
                <a:ea typeface="Bitter SemiBold"/>
                <a:cs typeface="Bitter SemiBold"/>
                <a:sym typeface="Bitter SemiBold"/>
              </a:rPr>
              <a:t>123</a:t>
            </a:r>
            <a:endParaRPr/>
          </a:p>
        </p:txBody>
      </p:sp>
      <p:sp>
        <p:nvSpPr>
          <p:cNvPr id="1252" name="Google Shape;1252;g3494445287d_0_544"/>
          <p:cNvSpPr/>
          <p:nvPr/>
        </p:nvSpPr>
        <p:spPr>
          <a:xfrm>
            <a:off x="19140440" y="6304685"/>
            <a:ext cx="263100" cy="263100"/>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600">
              <a:solidFill>
                <a:schemeClr val="lt1"/>
              </a:solidFill>
              <a:latin typeface="Rubik"/>
              <a:ea typeface="Rubik"/>
              <a:cs typeface="Rubik"/>
              <a:sym typeface="Rubik"/>
            </a:endParaRPr>
          </a:p>
        </p:txBody>
      </p:sp>
      <p:sp>
        <p:nvSpPr>
          <p:cNvPr id="1253" name="Google Shape;1253;g3494445287d_0_544"/>
          <p:cNvSpPr/>
          <p:nvPr/>
        </p:nvSpPr>
        <p:spPr>
          <a:xfrm>
            <a:off x="5106771" y="6229284"/>
            <a:ext cx="263100" cy="263100"/>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600">
              <a:solidFill>
                <a:schemeClr val="lt1"/>
              </a:solidFill>
              <a:latin typeface="Rubik"/>
              <a:ea typeface="Rubik"/>
              <a:cs typeface="Rubik"/>
              <a:sym typeface="Rubik"/>
            </a:endParaRPr>
          </a:p>
        </p:txBody>
      </p:sp>
      <p:sp>
        <p:nvSpPr>
          <p:cNvPr id="1254" name="Google Shape;1254;g3494445287d_0_544"/>
          <p:cNvSpPr/>
          <p:nvPr/>
        </p:nvSpPr>
        <p:spPr>
          <a:xfrm>
            <a:off x="17388889" y="2689430"/>
            <a:ext cx="1496400" cy="1496400"/>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600">
              <a:solidFill>
                <a:schemeClr val="lt1"/>
              </a:solidFill>
              <a:latin typeface="Rubik"/>
              <a:ea typeface="Rubik"/>
              <a:cs typeface="Rubik"/>
              <a:sym typeface="Rubik"/>
            </a:endParaRPr>
          </a:p>
        </p:txBody>
      </p:sp>
      <p:sp>
        <p:nvSpPr>
          <p:cNvPr id="1255" name="Google Shape;1255;g3494445287d_0_544"/>
          <p:cNvSpPr/>
          <p:nvPr/>
        </p:nvSpPr>
        <p:spPr>
          <a:xfrm>
            <a:off x="16875969" y="2619857"/>
            <a:ext cx="3004800" cy="584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3200">
                <a:solidFill>
                  <a:srgbClr val="262626"/>
                </a:solidFill>
                <a:latin typeface="Rubik Medium"/>
                <a:ea typeface="Rubik Medium"/>
                <a:cs typeface="Rubik Medium"/>
                <a:sym typeface="Rubik Medium"/>
              </a:rPr>
              <a:t>Institutions</a:t>
            </a:r>
            <a:endParaRPr/>
          </a:p>
        </p:txBody>
      </p:sp>
      <p:sp>
        <p:nvSpPr>
          <p:cNvPr id="1256" name="Google Shape;1256;g3494445287d_0_544"/>
          <p:cNvSpPr txBox="1"/>
          <p:nvPr/>
        </p:nvSpPr>
        <p:spPr>
          <a:xfrm>
            <a:off x="15903623" y="3277009"/>
            <a:ext cx="3317100" cy="831000"/>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GB" sz="4800" b="1" dirty="0">
                <a:solidFill>
                  <a:schemeClr val="accent2"/>
                </a:solidFill>
                <a:latin typeface="Bitter SemiBold"/>
                <a:ea typeface="Bitter SemiBold"/>
                <a:cs typeface="Bitter SemiBold"/>
                <a:sym typeface="Bitter SemiBold"/>
              </a:rPr>
              <a:t>8,729	</a:t>
            </a:r>
            <a:endParaRPr dirty="0"/>
          </a:p>
        </p:txBody>
      </p:sp>
      <p:sp>
        <p:nvSpPr>
          <p:cNvPr id="1257" name="Google Shape;1257;g3494445287d_0_544"/>
          <p:cNvSpPr/>
          <p:nvPr/>
        </p:nvSpPr>
        <p:spPr>
          <a:xfrm>
            <a:off x="16476578" y="2771821"/>
            <a:ext cx="263100" cy="263100"/>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600">
              <a:solidFill>
                <a:schemeClr val="lt1"/>
              </a:solidFill>
              <a:latin typeface="Rubik"/>
              <a:ea typeface="Rubik"/>
              <a:cs typeface="Rubik"/>
              <a:sym typeface="Rubik"/>
            </a:endParaRPr>
          </a:p>
        </p:txBody>
      </p:sp>
      <p:sp>
        <p:nvSpPr>
          <p:cNvPr id="1258" name="Google Shape;1258;g3494445287d_0_544"/>
          <p:cNvSpPr/>
          <p:nvPr/>
        </p:nvSpPr>
        <p:spPr>
          <a:xfrm>
            <a:off x="17299199" y="9748722"/>
            <a:ext cx="263100" cy="263100"/>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600">
              <a:solidFill>
                <a:schemeClr val="lt1"/>
              </a:solidFill>
              <a:latin typeface="Rubik"/>
              <a:ea typeface="Rubik"/>
              <a:cs typeface="Rubik"/>
              <a:sym typeface="Rubik"/>
            </a:endParaRPr>
          </a:p>
        </p:txBody>
      </p:sp>
      <p:sp>
        <p:nvSpPr>
          <p:cNvPr id="1259" name="Google Shape;1259;g3494445287d_0_544"/>
          <p:cNvSpPr/>
          <p:nvPr/>
        </p:nvSpPr>
        <p:spPr>
          <a:xfrm>
            <a:off x="6530256" y="9748722"/>
            <a:ext cx="263100" cy="263100"/>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600">
              <a:solidFill>
                <a:schemeClr val="lt1"/>
              </a:solidFill>
              <a:latin typeface="Rubik"/>
              <a:ea typeface="Rubik"/>
              <a:cs typeface="Rubik"/>
              <a:sym typeface="Rubik"/>
            </a:endParaRPr>
          </a:p>
        </p:txBody>
      </p:sp>
      <p:sp>
        <p:nvSpPr>
          <p:cNvPr id="1260" name="Google Shape;1260;g3494445287d_0_544"/>
          <p:cNvSpPr/>
          <p:nvPr/>
        </p:nvSpPr>
        <p:spPr>
          <a:xfrm>
            <a:off x="7638844" y="2752844"/>
            <a:ext cx="263100" cy="263100"/>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600">
              <a:solidFill>
                <a:schemeClr val="lt1"/>
              </a:solidFill>
              <a:latin typeface="Rubik"/>
              <a:ea typeface="Rubik"/>
              <a:cs typeface="Rubik"/>
              <a:sym typeface="Rubik"/>
            </a:endParaRPr>
          </a:p>
        </p:txBody>
      </p:sp>
      <p:sp>
        <p:nvSpPr>
          <p:cNvPr id="1261" name="Google Shape;1261;g3494445287d_0_544"/>
          <p:cNvSpPr txBox="1"/>
          <p:nvPr/>
        </p:nvSpPr>
        <p:spPr>
          <a:xfrm>
            <a:off x="12209065" y="12277725"/>
            <a:ext cx="10063560" cy="720300"/>
          </a:xfrm>
          <a:prstGeom prst="rect">
            <a:avLst/>
          </a:prstGeom>
          <a:noFill/>
          <a:ln>
            <a:noFill/>
          </a:ln>
        </p:spPr>
        <p:txBody>
          <a:bodyPr spcFirstLastPara="1" wrap="square" lIns="89975" tIns="89975" rIns="91425" bIns="89975" anchor="t" anchorCtr="0">
            <a:normAutofit/>
          </a:bodyPr>
          <a:lstStyle/>
          <a:p>
            <a:pPr marL="0" marR="0" lvl="0" indent="0" algn="r" rtl="0">
              <a:lnSpc>
                <a:spcPct val="150000"/>
              </a:lnSpc>
              <a:spcBef>
                <a:spcPts val="0"/>
              </a:spcBef>
              <a:spcAft>
                <a:spcPts val="0"/>
              </a:spcAft>
              <a:buClr>
                <a:schemeClr val="accent1"/>
              </a:buClr>
              <a:buSzPts val="2000"/>
              <a:buFont typeface="Rubik"/>
              <a:buNone/>
            </a:pPr>
            <a:r>
              <a:rPr lang="en-GB" sz="2000" b="0" i="0" u="sng" dirty="0">
                <a:solidFill>
                  <a:schemeClr val="hlink"/>
                </a:solidFill>
                <a:latin typeface="Rubik"/>
                <a:ea typeface="Rubik"/>
                <a:cs typeface="Rubik"/>
                <a:sym typeface="Rubik"/>
                <a:hlinkClick r:id="rId3"/>
              </a:rPr>
              <a:t>scientific-collections.gbif.org</a:t>
            </a:r>
            <a:endParaRPr sz="2000" b="0" i="0" u="sng" dirty="0">
              <a:solidFill>
                <a:schemeClr val="accent2"/>
              </a:solidFill>
              <a:latin typeface="Rubik"/>
              <a:ea typeface="Rubik"/>
              <a:cs typeface="Rubik"/>
              <a:sym typeface="Rubik"/>
            </a:endParaRPr>
          </a:p>
        </p:txBody>
      </p:sp>
      <p:sp>
        <p:nvSpPr>
          <p:cNvPr id="1262" name="Google Shape;1262;g3494445287d_0_544"/>
          <p:cNvSpPr txBox="1"/>
          <p:nvPr/>
        </p:nvSpPr>
        <p:spPr>
          <a:xfrm>
            <a:off x="706438" y="12251067"/>
            <a:ext cx="17244900" cy="747000"/>
          </a:xfrm>
          <a:prstGeom prst="rect">
            <a:avLst/>
          </a:prstGeom>
          <a:noFill/>
          <a:ln>
            <a:noFill/>
          </a:ln>
        </p:spPr>
        <p:txBody>
          <a:bodyPr spcFirstLastPara="1" wrap="square" lIns="89975" tIns="89975" rIns="91425" bIns="89975" anchor="ctr" anchorCtr="0">
            <a:normAutofit/>
          </a:bodyPr>
          <a:lstStyle/>
          <a:p>
            <a:pPr marL="0" marR="0" lvl="0" indent="0" algn="l" rtl="0">
              <a:lnSpc>
                <a:spcPct val="150000"/>
              </a:lnSpc>
              <a:spcBef>
                <a:spcPts val="0"/>
              </a:spcBef>
              <a:spcAft>
                <a:spcPts val="0"/>
              </a:spcAft>
              <a:buClr>
                <a:schemeClr val="accent1"/>
              </a:buClr>
              <a:buSzPts val="2000"/>
              <a:buFont typeface="Rubik Medium"/>
              <a:buNone/>
            </a:pPr>
            <a:r>
              <a:rPr lang="en-GB" sz="2000" b="0" i="0" dirty="0" err="1">
                <a:solidFill>
                  <a:schemeClr val="accent2"/>
                </a:solidFill>
                <a:latin typeface="Rubik Medium"/>
                <a:ea typeface="Rubik Medium"/>
                <a:cs typeface="Rubik Medium"/>
                <a:sym typeface="Rubik Medium"/>
              </a:rPr>
              <a:t>GRSciColl</a:t>
            </a:r>
            <a:r>
              <a:rPr lang="en-GB" sz="2000" b="0" i="0" dirty="0">
                <a:solidFill>
                  <a:schemeClr val="accent2"/>
                </a:solidFill>
                <a:latin typeface="Rubik Medium"/>
                <a:ea typeface="Rubik Medium"/>
                <a:cs typeface="Rubik Medium"/>
                <a:sym typeface="Rubik Medium"/>
              </a:rPr>
              <a:t> by the numbers | </a:t>
            </a:r>
            <a:r>
              <a:rPr lang="en-GB" sz="2000" dirty="0">
                <a:solidFill>
                  <a:schemeClr val="accent2"/>
                </a:solidFill>
                <a:latin typeface="Rubik Medium"/>
                <a:ea typeface="Rubik Medium"/>
                <a:cs typeface="Rubik Medium"/>
                <a:sym typeface="Rubik Medium"/>
              </a:rPr>
              <a:t>3</a:t>
            </a:r>
            <a:r>
              <a:rPr lang="en-GB" sz="2000" b="0" i="0" dirty="0">
                <a:solidFill>
                  <a:schemeClr val="accent2"/>
                </a:solidFill>
                <a:latin typeface="Rubik Medium"/>
                <a:ea typeface="Rubik Medium"/>
                <a:cs typeface="Rubik Medium"/>
                <a:sym typeface="Rubik Medium"/>
              </a:rPr>
              <a:t> April 2025</a:t>
            </a:r>
            <a:endParaRPr sz="2000" b="0" i="0" dirty="0">
              <a:solidFill>
                <a:schemeClr val="accent2"/>
              </a:solidFill>
              <a:latin typeface="Rubik Medium"/>
              <a:ea typeface="Rubik Medium"/>
              <a:cs typeface="Rubik Medium"/>
              <a:sym typeface="Rubik Medium"/>
            </a:endParaRPr>
          </a:p>
        </p:txBody>
      </p:sp>
      <p:pic>
        <p:nvPicPr>
          <p:cNvPr id="1263" name="Google Shape;1263;g3494445287d_0_544"/>
          <p:cNvPicPr preferRelativeResize="0"/>
          <p:nvPr/>
        </p:nvPicPr>
        <p:blipFill rotWithShape="1">
          <a:blip r:embed="rId4">
            <a:alphaModFix/>
          </a:blip>
          <a:srcRect/>
          <a:stretch/>
        </p:blipFill>
        <p:spPr>
          <a:xfrm>
            <a:off x="8025476" y="7397750"/>
            <a:ext cx="8333047" cy="4137920"/>
          </a:xfrm>
          <a:prstGeom prst="rect">
            <a:avLst/>
          </a:prstGeom>
          <a:noFill/>
          <a:ln>
            <a:noFill/>
          </a:ln>
        </p:spPr>
      </p:pic>
      <p:pic>
        <p:nvPicPr>
          <p:cNvPr id="1264" name="Google Shape;1264;g3494445287d_0_544"/>
          <p:cNvPicPr preferRelativeResize="0"/>
          <p:nvPr/>
        </p:nvPicPr>
        <p:blipFill rotWithShape="1">
          <a:blip r:embed="rId5">
            <a:alphaModFix/>
          </a:blip>
          <a:srcRect/>
          <a:stretch/>
        </p:blipFill>
        <p:spPr>
          <a:xfrm>
            <a:off x="10237522" y="5044995"/>
            <a:ext cx="3908956" cy="2749157"/>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1">
            <a:alpha val="11000"/>
          </a:schemeClr>
        </a:solidFill>
        <a:effectLst/>
      </p:bgPr>
    </p:bg>
    <p:spTree>
      <p:nvGrpSpPr>
        <p:cNvPr id="1" name="">
          <a:extLst>
            <a:ext uri="{FF2B5EF4-FFF2-40B4-BE49-F238E27FC236}">
              <a16:creationId xmlns:a16="http://schemas.microsoft.com/office/drawing/2014/main" id="{037DA6D6-F207-A144-A5B9-6D16C462D738}"/>
            </a:ext>
          </a:extLst>
        </p:cNvPr>
        <p:cNvGrpSpPr/>
        <p:nvPr/>
      </p:nvGrpSpPr>
      <p:grpSpPr>
        <a:xfrm>
          <a:off x="0" y="0"/>
          <a:ext cx="0" cy="0"/>
          <a:chOff x="0" y="0"/>
          <a:chExt cx="0" cy="0"/>
        </a:xfrm>
      </p:grpSpPr>
      <p:sp>
        <p:nvSpPr>
          <p:cNvPr id="23" name="Oval 22">
            <a:extLst>
              <a:ext uri="{FF2B5EF4-FFF2-40B4-BE49-F238E27FC236}">
                <a16:creationId xmlns:a16="http://schemas.microsoft.com/office/drawing/2014/main" id="{F569CD63-2DBD-2A78-634D-93D7353CB44E}"/>
              </a:ext>
            </a:extLst>
          </p:cNvPr>
          <p:cNvSpPr/>
          <p:nvPr/>
        </p:nvSpPr>
        <p:spPr>
          <a:xfrm rot="21208879">
            <a:off x="3142161" y="3957938"/>
            <a:ext cx="18089855" cy="6899400"/>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dirty="0"/>
          </a:p>
        </p:txBody>
      </p:sp>
      <p:sp>
        <p:nvSpPr>
          <p:cNvPr id="17" name="Oval 16">
            <a:extLst>
              <a:ext uri="{FF2B5EF4-FFF2-40B4-BE49-F238E27FC236}">
                <a16:creationId xmlns:a16="http://schemas.microsoft.com/office/drawing/2014/main" id="{BAA47E3C-8543-C9A9-3BC2-1DF8CFBF00EE}"/>
              </a:ext>
            </a:extLst>
          </p:cNvPr>
          <p:cNvSpPr/>
          <p:nvPr/>
        </p:nvSpPr>
        <p:spPr>
          <a:xfrm>
            <a:off x="10391456" y="5612003"/>
            <a:ext cx="3591268" cy="359126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dirty="0"/>
          </a:p>
        </p:txBody>
      </p:sp>
      <p:sp>
        <p:nvSpPr>
          <p:cNvPr id="7" name="Title 6">
            <a:extLst>
              <a:ext uri="{FF2B5EF4-FFF2-40B4-BE49-F238E27FC236}">
                <a16:creationId xmlns:a16="http://schemas.microsoft.com/office/drawing/2014/main" id="{33DC9AC2-9B90-F9D3-2E46-737E48A477EC}"/>
              </a:ext>
            </a:extLst>
          </p:cNvPr>
          <p:cNvSpPr>
            <a:spLocks noGrp="1"/>
          </p:cNvSpPr>
          <p:nvPr>
            <p:ph type="title"/>
          </p:nvPr>
        </p:nvSpPr>
        <p:spPr/>
        <p:txBody>
          <a:bodyPr>
            <a:normAutofit/>
          </a:bodyPr>
          <a:lstStyle/>
          <a:p>
            <a:r>
              <a:rPr lang="en-GB" dirty="0"/>
              <a:t>Hosted portals update</a:t>
            </a:r>
            <a:endParaRPr lang="en-GB" sz="2000" b="0" i="1" dirty="0">
              <a:solidFill>
                <a:schemeClr val="accent1"/>
              </a:solidFill>
              <a:latin typeface="Bitter" pitchFamily="2" charset="77"/>
            </a:endParaRPr>
          </a:p>
        </p:txBody>
      </p:sp>
      <p:sp>
        <p:nvSpPr>
          <p:cNvPr id="9" name="Footer Placeholder 1">
            <a:extLst>
              <a:ext uri="{FF2B5EF4-FFF2-40B4-BE49-F238E27FC236}">
                <a16:creationId xmlns:a16="http://schemas.microsoft.com/office/drawing/2014/main" id="{AB9C5F6D-EBB2-66BA-9807-58FE1757DC17}"/>
              </a:ext>
            </a:extLst>
          </p:cNvPr>
          <p:cNvSpPr>
            <a:spLocks noGrp="1"/>
          </p:cNvSpPr>
          <p:nvPr>
            <p:ph type="ftr" sz="quarter" idx="11"/>
          </p:nvPr>
        </p:nvSpPr>
        <p:spPr>
          <a:xfrm>
            <a:off x="706438" y="12278450"/>
            <a:ext cx="17245012" cy="720000"/>
          </a:xfrm>
        </p:spPr>
        <p:txBody>
          <a:bodyPr/>
          <a:lstStyle/>
          <a:p>
            <a:r>
              <a:rPr lang="en-GB" sz="2400" dirty="0">
                <a:solidFill>
                  <a:schemeClr val="accent1"/>
                </a:solidFill>
                <a:hlinkClick r:id="rId3"/>
              </a:rPr>
              <a:t>https://www.gbif.org/hosted-portals</a:t>
            </a:r>
            <a:r>
              <a:rPr lang="en-GB" sz="2400" dirty="0">
                <a:solidFill>
                  <a:schemeClr val="accent1"/>
                </a:solidFill>
              </a:rPr>
              <a:t> </a:t>
            </a:r>
          </a:p>
        </p:txBody>
      </p:sp>
      <p:sp>
        <p:nvSpPr>
          <p:cNvPr id="11" name="TextBox 10">
            <a:extLst>
              <a:ext uri="{FF2B5EF4-FFF2-40B4-BE49-F238E27FC236}">
                <a16:creationId xmlns:a16="http://schemas.microsoft.com/office/drawing/2014/main" id="{53EFCB3E-AA9E-48E5-A716-766ACE38520F}"/>
              </a:ext>
            </a:extLst>
          </p:cNvPr>
          <p:cNvSpPr txBox="1"/>
          <p:nvPr/>
        </p:nvSpPr>
        <p:spPr>
          <a:xfrm>
            <a:off x="18334694" y="4373543"/>
            <a:ext cx="3752850" cy="1384995"/>
          </a:xfrm>
          <a:prstGeom prst="rect">
            <a:avLst/>
          </a:prstGeom>
          <a:noFill/>
        </p:spPr>
        <p:txBody>
          <a:bodyPr wrap="square" rtlCol="0">
            <a:spAutoFit/>
          </a:bodyPr>
          <a:lstStyle/>
          <a:p>
            <a:r>
              <a:rPr lang="en-US" sz="2800" b="1" dirty="0">
                <a:solidFill>
                  <a:schemeClr val="accent1"/>
                </a:solidFill>
                <a:latin typeface="Rubik SemiBold" pitchFamily="2" charset="-79"/>
                <a:cs typeface="Rubik SemiBold" pitchFamily="2" charset="-79"/>
              </a:rPr>
              <a:t>GBIF national Participants and regions</a:t>
            </a:r>
            <a:endParaRPr lang="en-DK" sz="2800" b="1" dirty="0">
              <a:solidFill>
                <a:schemeClr val="accent1"/>
              </a:solidFill>
              <a:latin typeface="Rubik SemiBold" pitchFamily="2" charset="-79"/>
              <a:cs typeface="Rubik SemiBold" pitchFamily="2" charset="-79"/>
            </a:endParaRPr>
          </a:p>
        </p:txBody>
      </p:sp>
      <p:sp>
        <p:nvSpPr>
          <p:cNvPr id="12" name="TextBox 11">
            <a:extLst>
              <a:ext uri="{FF2B5EF4-FFF2-40B4-BE49-F238E27FC236}">
                <a16:creationId xmlns:a16="http://schemas.microsoft.com/office/drawing/2014/main" id="{59CE1EFA-51BD-71D3-0B96-E5247ACE9718}"/>
              </a:ext>
            </a:extLst>
          </p:cNvPr>
          <p:cNvSpPr txBox="1"/>
          <p:nvPr/>
        </p:nvSpPr>
        <p:spPr>
          <a:xfrm>
            <a:off x="8854169" y="10374801"/>
            <a:ext cx="3752850" cy="523220"/>
          </a:xfrm>
          <a:prstGeom prst="rect">
            <a:avLst/>
          </a:prstGeom>
          <a:noFill/>
        </p:spPr>
        <p:txBody>
          <a:bodyPr wrap="square" rtlCol="0">
            <a:spAutoFit/>
          </a:bodyPr>
          <a:lstStyle/>
          <a:p>
            <a:r>
              <a:rPr lang="en-US" sz="2800" b="1" dirty="0">
                <a:solidFill>
                  <a:schemeClr val="accent1"/>
                </a:solidFill>
                <a:latin typeface="Rubik SemiBold" pitchFamily="2" charset="-79"/>
                <a:cs typeface="Rubik SemiBold" pitchFamily="2" charset="-79"/>
              </a:rPr>
              <a:t>Scientific journal</a:t>
            </a:r>
            <a:endParaRPr lang="en-DK" sz="2800" b="1" dirty="0">
              <a:solidFill>
                <a:schemeClr val="accent1"/>
              </a:solidFill>
              <a:latin typeface="Rubik SemiBold" pitchFamily="2" charset="-79"/>
              <a:cs typeface="Rubik SemiBold" pitchFamily="2" charset="-79"/>
            </a:endParaRPr>
          </a:p>
        </p:txBody>
      </p:sp>
      <p:sp>
        <p:nvSpPr>
          <p:cNvPr id="13" name="TextBox 12">
            <a:extLst>
              <a:ext uri="{FF2B5EF4-FFF2-40B4-BE49-F238E27FC236}">
                <a16:creationId xmlns:a16="http://schemas.microsoft.com/office/drawing/2014/main" id="{6AD1D4A4-705D-DC91-9A94-368921D661CA}"/>
              </a:ext>
            </a:extLst>
          </p:cNvPr>
          <p:cNvSpPr txBox="1"/>
          <p:nvPr/>
        </p:nvSpPr>
        <p:spPr>
          <a:xfrm>
            <a:off x="6978554" y="6090267"/>
            <a:ext cx="3752850" cy="523220"/>
          </a:xfrm>
          <a:prstGeom prst="rect">
            <a:avLst/>
          </a:prstGeom>
          <a:noFill/>
        </p:spPr>
        <p:txBody>
          <a:bodyPr wrap="square" rtlCol="0">
            <a:spAutoFit/>
          </a:bodyPr>
          <a:lstStyle/>
          <a:p>
            <a:r>
              <a:rPr lang="en-DK" sz="2800" b="1" dirty="0">
                <a:solidFill>
                  <a:schemeClr val="accent1"/>
                </a:solidFill>
                <a:latin typeface="Rubik SemiBold" pitchFamily="2" charset="-79"/>
                <a:cs typeface="Rubik SemiBold" pitchFamily="2" charset="-79"/>
              </a:rPr>
              <a:t>Institutional</a:t>
            </a:r>
          </a:p>
        </p:txBody>
      </p:sp>
      <p:sp>
        <p:nvSpPr>
          <p:cNvPr id="14" name="TextBox 13">
            <a:extLst>
              <a:ext uri="{FF2B5EF4-FFF2-40B4-BE49-F238E27FC236}">
                <a16:creationId xmlns:a16="http://schemas.microsoft.com/office/drawing/2014/main" id="{E4435F59-BEC1-BB88-3DDC-6EB144A190EF}"/>
              </a:ext>
            </a:extLst>
          </p:cNvPr>
          <p:cNvSpPr txBox="1"/>
          <p:nvPr/>
        </p:nvSpPr>
        <p:spPr>
          <a:xfrm>
            <a:off x="19750930" y="9457138"/>
            <a:ext cx="3752850" cy="954107"/>
          </a:xfrm>
          <a:prstGeom prst="rect">
            <a:avLst/>
          </a:prstGeom>
          <a:noFill/>
        </p:spPr>
        <p:txBody>
          <a:bodyPr wrap="square" rtlCol="0">
            <a:spAutoFit/>
          </a:bodyPr>
          <a:lstStyle/>
          <a:p>
            <a:r>
              <a:rPr lang="en-US" sz="2800" b="1" dirty="0">
                <a:solidFill>
                  <a:schemeClr val="accent1"/>
                </a:solidFill>
                <a:latin typeface="Rubik SemiBold" pitchFamily="2" charset="-79"/>
                <a:cs typeface="Rubik SemiBold" pitchFamily="2" charset="-79"/>
              </a:rPr>
              <a:t>Networks/thematic networks</a:t>
            </a:r>
            <a:endParaRPr lang="en-DK" sz="2800" b="1" dirty="0">
              <a:solidFill>
                <a:schemeClr val="accent1"/>
              </a:solidFill>
              <a:latin typeface="Rubik SemiBold" pitchFamily="2" charset="-79"/>
              <a:cs typeface="Rubik SemiBold" pitchFamily="2" charset="-79"/>
            </a:endParaRPr>
          </a:p>
        </p:txBody>
      </p:sp>
      <p:sp>
        <p:nvSpPr>
          <p:cNvPr id="15" name="TextBox 14">
            <a:extLst>
              <a:ext uri="{FF2B5EF4-FFF2-40B4-BE49-F238E27FC236}">
                <a16:creationId xmlns:a16="http://schemas.microsoft.com/office/drawing/2014/main" id="{D16AD0E6-779E-D97E-8D61-3788CCBA3CA4}"/>
              </a:ext>
            </a:extLst>
          </p:cNvPr>
          <p:cNvSpPr txBox="1"/>
          <p:nvPr/>
        </p:nvSpPr>
        <p:spPr>
          <a:xfrm>
            <a:off x="10938055" y="6110230"/>
            <a:ext cx="2498069" cy="1569660"/>
          </a:xfrm>
          <a:prstGeom prst="rect">
            <a:avLst/>
          </a:prstGeom>
          <a:noFill/>
        </p:spPr>
        <p:txBody>
          <a:bodyPr wrap="square" rtlCol="0">
            <a:spAutoFit/>
          </a:bodyPr>
          <a:lstStyle/>
          <a:p>
            <a:pPr algn="ctr"/>
            <a:r>
              <a:rPr lang="en-GB" sz="9600" b="1" dirty="0">
                <a:solidFill>
                  <a:schemeClr val="accent1"/>
                </a:solidFill>
                <a:latin typeface="Rubik SemiBold" pitchFamily="2" charset="-79"/>
                <a:cs typeface="Rubik SemiBold" pitchFamily="2" charset="-79"/>
              </a:rPr>
              <a:t>53</a:t>
            </a:r>
            <a:endParaRPr lang="en-DK" sz="9600" b="1" dirty="0">
              <a:solidFill>
                <a:schemeClr val="accent1"/>
              </a:solidFill>
              <a:latin typeface="Rubik SemiBold" pitchFamily="2" charset="-79"/>
              <a:cs typeface="Rubik SemiBold" pitchFamily="2" charset="-79"/>
            </a:endParaRPr>
          </a:p>
        </p:txBody>
      </p:sp>
      <p:sp>
        <p:nvSpPr>
          <p:cNvPr id="16" name="TextBox 15">
            <a:extLst>
              <a:ext uri="{FF2B5EF4-FFF2-40B4-BE49-F238E27FC236}">
                <a16:creationId xmlns:a16="http://schemas.microsoft.com/office/drawing/2014/main" id="{17B4E65D-5707-5CA1-670E-C8F8E7B03588}"/>
              </a:ext>
            </a:extLst>
          </p:cNvPr>
          <p:cNvSpPr txBox="1"/>
          <p:nvPr/>
        </p:nvSpPr>
        <p:spPr>
          <a:xfrm>
            <a:off x="10391456" y="7539677"/>
            <a:ext cx="3591268" cy="954107"/>
          </a:xfrm>
          <a:prstGeom prst="rect">
            <a:avLst/>
          </a:prstGeom>
          <a:noFill/>
        </p:spPr>
        <p:txBody>
          <a:bodyPr wrap="square" rtlCol="0">
            <a:spAutoFit/>
          </a:bodyPr>
          <a:lstStyle/>
          <a:p>
            <a:pPr algn="ctr"/>
            <a:r>
              <a:rPr lang="en-DK" sz="2800" b="1" dirty="0">
                <a:solidFill>
                  <a:schemeClr val="accent1"/>
                </a:solidFill>
                <a:latin typeface="Rubik SemiBold" pitchFamily="2" charset="-79"/>
                <a:cs typeface="Rubik SemiBold" pitchFamily="2" charset="-79"/>
              </a:rPr>
              <a:t>Hosted portals in production</a:t>
            </a:r>
          </a:p>
        </p:txBody>
      </p:sp>
      <p:sp>
        <p:nvSpPr>
          <p:cNvPr id="18" name="TextBox 17">
            <a:extLst>
              <a:ext uri="{FF2B5EF4-FFF2-40B4-BE49-F238E27FC236}">
                <a16:creationId xmlns:a16="http://schemas.microsoft.com/office/drawing/2014/main" id="{C8A5EBD2-908B-4979-7FBD-C9542D70D06E}"/>
              </a:ext>
            </a:extLst>
          </p:cNvPr>
          <p:cNvSpPr txBox="1"/>
          <p:nvPr/>
        </p:nvSpPr>
        <p:spPr>
          <a:xfrm>
            <a:off x="6978554" y="5445672"/>
            <a:ext cx="2498069" cy="769441"/>
          </a:xfrm>
          <a:prstGeom prst="rect">
            <a:avLst/>
          </a:prstGeom>
          <a:noFill/>
        </p:spPr>
        <p:txBody>
          <a:bodyPr wrap="square" rtlCol="0">
            <a:spAutoFit/>
          </a:bodyPr>
          <a:lstStyle/>
          <a:p>
            <a:r>
              <a:rPr lang="en-DK" sz="4400" b="1" dirty="0">
                <a:solidFill>
                  <a:schemeClr val="accent1"/>
                </a:solidFill>
                <a:latin typeface="Rubik" pitchFamily="2" charset="-79"/>
                <a:cs typeface="Rubik" pitchFamily="2" charset="-79"/>
              </a:rPr>
              <a:t>8</a:t>
            </a:r>
          </a:p>
        </p:txBody>
      </p:sp>
      <p:sp>
        <p:nvSpPr>
          <p:cNvPr id="19" name="TextBox 18">
            <a:extLst>
              <a:ext uri="{FF2B5EF4-FFF2-40B4-BE49-F238E27FC236}">
                <a16:creationId xmlns:a16="http://schemas.microsoft.com/office/drawing/2014/main" id="{0EAD259D-D667-086B-DA11-B5D09773E6E9}"/>
              </a:ext>
            </a:extLst>
          </p:cNvPr>
          <p:cNvSpPr txBox="1"/>
          <p:nvPr/>
        </p:nvSpPr>
        <p:spPr>
          <a:xfrm>
            <a:off x="8854169" y="9686528"/>
            <a:ext cx="2498069" cy="769441"/>
          </a:xfrm>
          <a:prstGeom prst="rect">
            <a:avLst/>
          </a:prstGeom>
          <a:noFill/>
        </p:spPr>
        <p:txBody>
          <a:bodyPr wrap="square" rtlCol="0">
            <a:spAutoFit/>
          </a:bodyPr>
          <a:lstStyle/>
          <a:p>
            <a:r>
              <a:rPr lang="en-GB" sz="4400" b="1" dirty="0">
                <a:solidFill>
                  <a:schemeClr val="accent1"/>
                </a:solidFill>
                <a:latin typeface="Rubik" pitchFamily="2" charset="-79"/>
                <a:cs typeface="Rubik" pitchFamily="2" charset="-79"/>
              </a:rPr>
              <a:t>27</a:t>
            </a:r>
            <a:endParaRPr lang="en-DK" sz="4400" b="1" dirty="0">
              <a:solidFill>
                <a:schemeClr val="accent1"/>
              </a:solidFill>
              <a:latin typeface="Rubik" pitchFamily="2" charset="-79"/>
              <a:cs typeface="Rubik" pitchFamily="2" charset="-79"/>
            </a:endParaRPr>
          </a:p>
        </p:txBody>
      </p:sp>
      <p:sp>
        <p:nvSpPr>
          <p:cNvPr id="21" name="TextBox 20">
            <a:extLst>
              <a:ext uri="{FF2B5EF4-FFF2-40B4-BE49-F238E27FC236}">
                <a16:creationId xmlns:a16="http://schemas.microsoft.com/office/drawing/2014/main" id="{D976A092-54D1-C003-791A-9DAF67E92B8A}"/>
              </a:ext>
            </a:extLst>
          </p:cNvPr>
          <p:cNvSpPr txBox="1"/>
          <p:nvPr/>
        </p:nvSpPr>
        <p:spPr>
          <a:xfrm>
            <a:off x="19748741" y="8764318"/>
            <a:ext cx="2498069" cy="769441"/>
          </a:xfrm>
          <a:prstGeom prst="rect">
            <a:avLst/>
          </a:prstGeom>
          <a:noFill/>
        </p:spPr>
        <p:txBody>
          <a:bodyPr wrap="square" rtlCol="0">
            <a:spAutoFit/>
          </a:bodyPr>
          <a:lstStyle/>
          <a:p>
            <a:r>
              <a:rPr lang="en-GB" sz="4400" b="1" dirty="0">
                <a:solidFill>
                  <a:schemeClr val="accent1"/>
                </a:solidFill>
                <a:latin typeface="Rubik" pitchFamily="2" charset="-79"/>
                <a:cs typeface="Rubik" pitchFamily="2" charset="-79"/>
              </a:rPr>
              <a:t>5</a:t>
            </a:r>
            <a:endParaRPr lang="en-DK" sz="4400" b="1" dirty="0">
              <a:solidFill>
                <a:schemeClr val="accent1"/>
              </a:solidFill>
              <a:latin typeface="Rubik" pitchFamily="2" charset="-79"/>
              <a:cs typeface="Rubik" pitchFamily="2" charset="-79"/>
            </a:endParaRPr>
          </a:p>
        </p:txBody>
      </p:sp>
      <p:sp>
        <p:nvSpPr>
          <p:cNvPr id="22" name="TextBox 21">
            <a:extLst>
              <a:ext uri="{FF2B5EF4-FFF2-40B4-BE49-F238E27FC236}">
                <a16:creationId xmlns:a16="http://schemas.microsoft.com/office/drawing/2014/main" id="{B87D3ACE-6ED5-6C47-E0F0-7D5117D94FCD}"/>
              </a:ext>
            </a:extLst>
          </p:cNvPr>
          <p:cNvSpPr txBox="1"/>
          <p:nvPr/>
        </p:nvSpPr>
        <p:spPr>
          <a:xfrm>
            <a:off x="18334694" y="3642413"/>
            <a:ext cx="2498069" cy="769441"/>
          </a:xfrm>
          <a:prstGeom prst="rect">
            <a:avLst/>
          </a:prstGeom>
          <a:noFill/>
        </p:spPr>
        <p:txBody>
          <a:bodyPr wrap="square" rtlCol="0">
            <a:spAutoFit/>
          </a:bodyPr>
          <a:lstStyle/>
          <a:p>
            <a:r>
              <a:rPr lang="en-GB" sz="4400" b="1" dirty="0">
                <a:solidFill>
                  <a:schemeClr val="accent1"/>
                </a:solidFill>
                <a:latin typeface="Rubik" pitchFamily="2" charset="-79"/>
                <a:cs typeface="Rubik" pitchFamily="2" charset="-79"/>
              </a:rPr>
              <a:t>13</a:t>
            </a:r>
            <a:endParaRPr lang="en-DK" sz="4400" b="1" dirty="0">
              <a:solidFill>
                <a:schemeClr val="accent1"/>
              </a:solidFill>
              <a:latin typeface="Rubik" pitchFamily="2" charset="-79"/>
              <a:cs typeface="Rubik" pitchFamily="2" charset="-79"/>
            </a:endParaRPr>
          </a:p>
        </p:txBody>
      </p:sp>
      <p:pic>
        <p:nvPicPr>
          <p:cNvPr id="5" name="Picture 4" descr="A graphic design of a plant and a shell&#10;&#10;AI-generated content may be incorrect.">
            <a:extLst>
              <a:ext uri="{FF2B5EF4-FFF2-40B4-BE49-F238E27FC236}">
                <a16:creationId xmlns:a16="http://schemas.microsoft.com/office/drawing/2014/main" id="{A26A16AF-C4CA-1F75-7953-A5E8249D855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472827" y="3913112"/>
            <a:ext cx="3036546" cy="3203389"/>
          </a:xfrm>
          <a:prstGeom prst="rect">
            <a:avLst/>
          </a:prstGeom>
        </p:spPr>
      </p:pic>
      <p:pic>
        <p:nvPicPr>
          <p:cNvPr id="6" name="Picture 5" descr="A graphic design of an octopus fish and flowers&#10;&#10;AI-generated content may be incorrect.">
            <a:extLst>
              <a:ext uri="{FF2B5EF4-FFF2-40B4-BE49-F238E27FC236}">
                <a16:creationId xmlns:a16="http://schemas.microsoft.com/office/drawing/2014/main" id="{EF45E5C8-93CF-7BAB-7411-340D02DA4862}"/>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4107868" y="2624238"/>
            <a:ext cx="3535231" cy="2703412"/>
          </a:xfrm>
          <a:prstGeom prst="rect">
            <a:avLst/>
          </a:prstGeom>
        </p:spPr>
      </p:pic>
      <p:pic>
        <p:nvPicPr>
          <p:cNvPr id="25" name="Picture 24">
            <a:extLst>
              <a:ext uri="{FF2B5EF4-FFF2-40B4-BE49-F238E27FC236}">
                <a16:creationId xmlns:a16="http://schemas.microsoft.com/office/drawing/2014/main" id="{8F16745D-EB1F-B885-7855-34E8488F6E6D}"/>
              </a:ext>
            </a:extLst>
          </p:cNvPr>
          <p:cNvPicPr>
            <a:picLocks noChangeAspect="1"/>
          </p:cNvPicPr>
          <p:nvPr/>
        </p:nvPicPr>
        <p:blipFill>
          <a:blip r:embed="rId6"/>
          <a:stretch>
            <a:fillRect/>
          </a:stretch>
        </p:blipFill>
        <p:spPr>
          <a:xfrm>
            <a:off x="5198199" y="8600385"/>
            <a:ext cx="3390900" cy="3492500"/>
          </a:xfrm>
          <a:prstGeom prst="rect">
            <a:avLst/>
          </a:prstGeom>
        </p:spPr>
      </p:pic>
      <p:pic>
        <p:nvPicPr>
          <p:cNvPr id="27" name="Picture 26" descr="An animal and flower in a circle&#10;&#10;AI-generated content may be incorrect.">
            <a:extLst>
              <a:ext uri="{FF2B5EF4-FFF2-40B4-BE49-F238E27FC236}">
                <a16:creationId xmlns:a16="http://schemas.microsoft.com/office/drawing/2014/main" id="{9640305F-5C88-EB5A-B629-E55BC2EA0C9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871204" y="7682446"/>
            <a:ext cx="3390830" cy="3413212"/>
          </a:xfrm>
          <a:prstGeom prst="rect">
            <a:avLst/>
          </a:prstGeom>
        </p:spPr>
      </p:pic>
    </p:spTree>
    <p:extLst>
      <p:ext uri="{BB962C8B-B14F-4D97-AF65-F5344CB8AC3E}">
        <p14:creationId xmlns:p14="http://schemas.microsoft.com/office/powerpoint/2010/main" val="21708109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B7687D2-3077-625A-BE9B-5A2832ED3FC3}"/>
              </a:ext>
            </a:extLst>
          </p:cNvPr>
          <p:cNvPicPr>
            <a:picLocks noChangeAspect="1"/>
          </p:cNvPicPr>
          <p:nvPr/>
        </p:nvPicPr>
        <p:blipFill>
          <a:blip r:embed="rId3"/>
          <a:stretch>
            <a:fillRect/>
          </a:stretch>
        </p:blipFill>
        <p:spPr>
          <a:xfrm>
            <a:off x="-1" y="446"/>
            <a:ext cx="24383213" cy="13715554"/>
          </a:xfrm>
          <a:prstGeom prst="rect">
            <a:avLst/>
          </a:prstGeom>
        </p:spPr>
      </p:pic>
    </p:spTree>
    <p:extLst>
      <p:ext uri="{BB962C8B-B14F-4D97-AF65-F5344CB8AC3E}">
        <p14:creationId xmlns:p14="http://schemas.microsoft.com/office/powerpoint/2010/main" val="7234611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4CC1F6-0BB1-F04B-9CEE-3A6C477BD184}"/>
              </a:ext>
            </a:extLst>
          </p:cNvPr>
          <p:cNvSpPr>
            <a:spLocks noGrp="1"/>
          </p:cNvSpPr>
          <p:nvPr>
            <p:ph type="title"/>
          </p:nvPr>
        </p:nvSpPr>
        <p:spPr/>
        <p:txBody>
          <a:bodyPr/>
          <a:lstStyle/>
          <a:p>
            <a:r>
              <a:rPr lang="en-GB" b="1" dirty="0"/>
              <a:t>Providing biodiversity evidence for research and policy</a:t>
            </a:r>
          </a:p>
        </p:txBody>
      </p:sp>
      <p:pic>
        <p:nvPicPr>
          <p:cNvPr id="5" name="Graphic 4">
            <a:extLst>
              <a:ext uri="{FF2B5EF4-FFF2-40B4-BE49-F238E27FC236}">
                <a16:creationId xmlns:a16="http://schemas.microsoft.com/office/drawing/2014/main" id="{9F38C911-8117-1F94-296D-208E9DFA074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06934" y="3375282"/>
            <a:ext cx="22755392" cy="8815946"/>
          </a:xfrm>
          <a:prstGeom prst="rect">
            <a:avLst/>
          </a:prstGeom>
        </p:spPr>
      </p:pic>
    </p:spTree>
    <p:extLst>
      <p:ext uri="{BB962C8B-B14F-4D97-AF65-F5344CB8AC3E}">
        <p14:creationId xmlns:p14="http://schemas.microsoft.com/office/powerpoint/2010/main" val="34775985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1E867AC-648F-CE5C-51ED-95715E1A12B8}"/>
              </a:ext>
            </a:extLst>
          </p:cNvPr>
          <p:cNvSpPr>
            <a:spLocks noGrp="1"/>
          </p:cNvSpPr>
          <p:nvPr>
            <p:ph type="title"/>
          </p:nvPr>
        </p:nvSpPr>
        <p:spPr/>
        <p:txBody>
          <a:bodyPr/>
          <a:lstStyle/>
          <a:p>
            <a:r>
              <a:rPr lang="en-DK" dirty="0"/>
              <a:t>Sources of biodiversity evidence</a:t>
            </a:r>
          </a:p>
        </p:txBody>
      </p:sp>
      <p:sp>
        <p:nvSpPr>
          <p:cNvPr id="8" name="TextBox 7">
            <a:extLst>
              <a:ext uri="{FF2B5EF4-FFF2-40B4-BE49-F238E27FC236}">
                <a16:creationId xmlns:a16="http://schemas.microsoft.com/office/drawing/2014/main" id="{CE9EC25F-7BA3-8CB8-83E5-6DE4B3E53170}"/>
              </a:ext>
            </a:extLst>
          </p:cNvPr>
          <p:cNvSpPr txBox="1"/>
          <p:nvPr/>
        </p:nvSpPr>
        <p:spPr>
          <a:xfrm>
            <a:off x="2109787" y="7411998"/>
            <a:ext cx="4321175" cy="830997"/>
          </a:xfrm>
          <a:prstGeom prst="rect">
            <a:avLst/>
          </a:prstGeom>
          <a:noFill/>
        </p:spPr>
        <p:txBody>
          <a:bodyPr wrap="square" rtlCol="0">
            <a:spAutoFit/>
          </a:bodyPr>
          <a:lstStyle/>
          <a:p>
            <a:pPr>
              <a:buClr>
                <a:schemeClr val="accent1"/>
              </a:buClr>
            </a:pPr>
            <a:r>
              <a:rPr lang="en-US" sz="2400" i="1" dirty="0">
                <a:solidFill>
                  <a:schemeClr val="accent4"/>
                </a:solidFill>
                <a:cs typeface="Rubik" pitchFamily="2" charset="-79"/>
              </a:rPr>
              <a:t>Combine sources</a:t>
            </a:r>
            <a:br>
              <a:rPr lang="en-US" sz="2400" i="1" dirty="0">
                <a:solidFill>
                  <a:schemeClr val="accent4"/>
                </a:solidFill>
                <a:cs typeface="Rubik" pitchFamily="2" charset="-79"/>
              </a:rPr>
            </a:br>
            <a:r>
              <a:rPr lang="en-US" sz="2400" i="1" dirty="0">
                <a:solidFill>
                  <a:schemeClr val="accent4"/>
                </a:solidFill>
                <a:cs typeface="Rubik" pitchFamily="2" charset="-79"/>
              </a:rPr>
              <a:t>of evidence</a:t>
            </a:r>
            <a:endParaRPr lang="x-none" sz="2400" i="1" dirty="0">
              <a:solidFill>
                <a:schemeClr val="accent4"/>
              </a:solidFill>
              <a:cs typeface="Rubik" pitchFamily="2" charset="-79"/>
            </a:endParaRPr>
          </a:p>
        </p:txBody>
      </p:sp>
      <p:sp>
        <p:nvSpPr>
          <p:cNvPr id="9" name="TextBox 8">
            <a:extLst>
              <a:ext uri="{FF2B5EF4-FFF2-40B4-BE49-F238E27FC236}">
                <a16:creationId xmlns:a16="http://schemas.microsoft.com/office/drawing/2014/main" id="{AF660046-7037-2FE2-FB67-7FB2A4D3294C}"/>
              </a:ext>
            </a:extLst>
          </p:cNvPr>
          <p:cNvSpPr txBox="1"/>
          <p:nvPr/>
        </p:nvSpPr>
        <p:spPr>
          <a:xfrm>
            <a:off x="2109788" y="6304002"/>
            <a:ext cx="4321175" cy="1107996"/>
          </a:xfrm>
          <a:prstGeom prst="rect">
            <a:avLst/>
          </a:prstGeom>
          <a:noFill/>
        </p:spPr>
        <p:txBody>
          <a:bodyPr wrap="square" rtlCol="0">
            <a:spAutoFit/>
          </a:bodyPr>
          <a:lstStyle/>
          <a:p>
            <a:r>
              <a:rPr lang="en-DK" sz="6600" b="1" dirty="0">
                <a:solidFill>
                  <a:schemeClr val="accent4"/>
                </a:solidFill>
                <a:latin typeface="Bitter SemiBold" pitchFamily="2" charset="77"/>
              </a:rPr>
              <a:t>Create</a:t>
            </a:r>
          </a:p>
        </p:txBody>
      </p:sp>
      <p:pic>
        <p:nvPicPr>
          <p:cNvPr id="10" name="Graphic 9">
            <a:extLst>
              <a:ext uri="{FF2B5EF4-FFF2-40B4-BE49-F238E27FC236}">
                <a16:creationId xmlns:a16="http://schemas.microsoft.com/office/drawing/2014/main" id="{6F3557E2-F513-CB01-60FF-20C2DA2C4E2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430963" y="3350838"/>
            <a:ext cx="17232312" cy="8010183"/>
          </a:xfrm>
          <a:prstGeom prst="rect">
            <a:avLst/>
          </a:prstGeom>
        </p:spPr>
      </p:pic>
    </p:spTree>
    <p:extLst>
      <p:ext uri="{BB962C8B-B14F-4D97-AF65-F5344CB8AC3E}">
        <p14:creationId xmlns:p14="http://schemas.microsoft.com/office/powerpoint/2010/main" val="6046220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56609755-EC2A-5C4A-BFE3-14D68D77AE97}"/>
              </a:ext>
            </a:extLst>
          </p:cNvPr>
          <p:cNvPicPr>
            <a:picLocks noChangeAspect="1"/>
          </p:cNvPicPr>
          <p:nvPr/>
        </p:nvPicPr>
        <p:blipFill rotWithShape="1">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l="24376" r="20443"/>
          <a:stretch/>
        </p:blipFill>
        <p:spPr>
          <a:xfrm>
            <a:off x="6430962" y="734798"/>
            <a:ext cx="12960352" cy="13211603"/>
          </a:xfrm>
          <a:prstGeom prst="rect">
            <a:avLst/>
          </a:prstGeom>
        </p:spPr>
      </p:pic>
      <p:sp>
        <p:nvSpPr>
          <p:cNvPr id="2" name="Title 1">
            <a:extLst>
              <a:ext uri="{FF2B5EF4-FFF2-40B4-BE49-F238E27FC236}">
                <a16:creationId xmlns:a16="http://schemas.microsoft.com/office/drawing/2014/main" id="{07C5488A-5CC1-BE87-54C5-793EA9753824}"/>
              </a:ext>
            </a:extLst>
          </p:cNvPr>
          <p:cNvSpPr>
            <a:spLocks noGrp="1"/>
          </p:cNvSpPr>
          <p:nvPr>
            <p:ph type="title"/>
          </p:nvPr>
        </p:nvSpPr>
        <p:spPr/>
        <p:txBody>
          <a:bodyPr/>
          <a:lstStyle/>
          <a:p>
            <a:r>
              <a:rPr lang="en-DK" dirty="0"/>
              <a:t>Access to biodiversity evidence</a:t>
            </a:r>
          </a:p>
        </p:txBody>
      </p:sp>
      <p:sp>
        <p:nvSpPr>
          <p:cNvPr id="3" name="TextBox 2">
            <a:extLst>
              <a:ext uri="{FF2B5EF4-FFF2-40B4-BE49-F238E27FC236}">
                <a16:creationId xmlns:a16="http://schemas.microsoft.com/office/drawing/2014/main" id="{9C45E338-2573-D35E-F928-8D9A93F63AF7}"/>
              </a:ext>
            </a:extLst>
          </p:cNvPr>
          <p:cNvSpPr txBox="1"/>
          <p:nvPr/>
        </p:nvSpPr>
        <p:spPr>
          <a:xfrm>
            <a:off x="2109788" y="6304002"/>
            <a:ext cx="4321175" cy="1107996"/>
          </a:xfrm>
          <a:prstGeom prst="rect">
            <a:avLst/>
          </a:prstGeom>
          <a:noFill/>
        </p:spPr>
        <p:txBody>
          <a:bodyPr wrap="square" rtlCol="0">
            <a:spAutoFit/>
          </a:bodyPr>
          <a:lstStyle/>
          <a:p>
            <a:r>
              <a:rPr lang="en-DK" sz="6600" b="1" dirty="0">
                <a:solidFill>
                  <a:schemeClr val="accent4"/>
                </a:solidFill>
                <a:latin typeface="Bitter SemiBold" pitchFamily="2" charset="77"/>
              </a:rPr>
              <a:t>Share</a:t>
            </a:r>
          </a:p>
        </p:txBody>
      </p:sp>
      <p:sp>
        <p:nvSpPr>
          <p:cNvPr id="4" name="TextBox 3">
            <a:extLst>
              <a:ext uri="{FF2B5EF4-FFF2-40B4-BE49-F238E27FC236}">
                <a16:creationId xmlns:a16="http://schemas.microsoft.com/office/drawing/2014/main" id="{DD56D6ED-B734-6BD9-DDA7-080DB821CF92}"/>
              </a:ext>
            </a:extLst>
          </p:cNvPr>
          <p:cNvSpPr txBox="1"/>
          <p:nvPr/>
        </p:nvSpPr>
        <p:spPr>
          <a:xfrm>
            <a:off x="2109787" y="7411998"/>
            <a:ext cx="4321175" cy="461665"/>
          </a:xfrm>
          <a:prstGeom prst="rect">
            <a:avLst/>
          </a:prstGeom>
          <a:noFill/>
        </p:spPr>
        <p:txBody>
          <a:bodyPr wrap="square" rtlCol="0">
            <a:spAutoFit/>
          </a:bodyPr>
          <a:lstStyle/>
          <a:p>
            <a:r>
              <a:rPr lang="x-none" sz="2400" i="1">
                <a:solidFill>
                  <a:schemeClr val="accent4"/>
                </a:solidFill>
                <a:cs typeface="Rubik" pitchFamily="2" charset="-79"/>
              </a:rPr>
              <a:t>FAIR and open access</a:t>
            </a:r>
          </a:p>
        </p:txBody>
      </p:sp>
    </p:spTree>
    <p:extLst>
      <p:ext uri="{BB962C8B-B14F-4D97-AF65-F5344CB8AC3E}">
        <p14:creationId xmlns:p14="http://schemas.microsoft.com/office/powerpoint/2010/main" val="27971288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id="{2DD458E6-C83B-C04A-B442-CF64B2D6CE26}"/>
              </a:ext>
            </a:extLst>
          </p:cNvPr>
          <p:cNvPicPr>
            <a:picLocks noChangeAspect="1"/>
          </p:cNvPicPr>
          <p:nvPr/>
        </p:nvPicPr>
        <p:blipFill rotWithShape="1">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l="26667"/>
          <a:stretch/>
        </p:blipFill>
        <p:spPr>
          <a:xfrm>
            <a:off x="7870825" y="1414386"/>
            <a:ext cx="15429823" cy="11835359"/>
          </a:xfrm>
          <a:prstGeom prst="rect">
            <a:avLst/>
          </a:prstGeom>
        </p:spPr>
      </p:pic>
      <p:sp>
        <p:nvSpPr>
          <p:cNvPr id="2" name="Title 1">
            <a:extLst>
              <a:ext uri="{FF2B5EF4-FFF2-40B4-BE49-F238E27FC236}">
                <a16:creationId xmlns:a16="http://schemas.microsoft.com/office/drawing/2014/main" id="{47C3BC12-4ACE-D332-E320-8FC3A6A8EA83}"/>
              </a:ext>
            </a:extLst>
          </p:cNvPr>
          <p:cNvSpPr>
            <a:spLocks noGrp="1"/>
          </p:cNvSpPr>
          <p:nvPr>
            <p:ph type="title"/>
          </p:nvPr>
        </p:nvSpPr>
        <p:spPr/>
        <p:txBody>
          <a:bodyPr/>
          <a:lstStyle/>
          <a:p>
            <a:r>
              <a:rPr lang="en-DK" dirty="0"/>
              <a:t>Uses of biodiversity evidence</a:t>
            </a:r>
          </a:p>
        </p:txBody>
      </p:sp>
      <p:sp>
        <p:nvSpPr>
          <p:cNvPr id="3" name="TextBox 2">
            <a:extLst>
              <a:ext uri="{FF2B5EF4-FFF2-40B4-BE49-F238E27FC236}">
                <a16:creationId xmlns:a16="http://schemas.microsoft.com/office/drawing/2014/main" id="{873E59C1-A819-35C1-8714-19EC8C07A7C3}"/>
              </a:ext>
            </a:extLst>
          </p:cNvPr>
          <p:cNvSpPr txBox="1"/>
          <p:nvPr/>
        </p:nvSpPr>
        <p:spPr>
          <a:xfrm>
            <a:off x="2109788" y="6304002"/>
            <a:ext cx="5761037" cy="1107996"/>
          </a:xfrm>
          <a:prstGeom prst="rect">
            <a:avLst/>
          </a:prstGeom>
          <a:noFill/>
        </p:spPr>
        <p:txBody>
          <a:bodyPr wrap="square" rtlCol="0">
            <a:spAutoFit/>
          </a:bodyPr>
          <a:lstStyle/>
          <a:p>
            <a:r>
              <a:rPr lang="en-DK" sz="6600" b="1" dirty="0">
                <a:solidFill>
                  <a:schemeClr val="accent4"/>
                </a:solidFill>
                <a:latin typeface="Bitter SemiBold" pitchFamily="2" charset="77"/>
              </a:rPr>
              <a:t>Transform</a:t>
            </a:r>
          </a:p>
        </p:txBody>
      </p:sp>
      <p:sp>
        <p:nvSpPr>
          <p:cNvPr id="4" name="TextBox 3">
            <a:extLst>
              <a:ext uri="{FF2B5EF4-FFF2-40B4-BE49-F238E27FC236}">
                <a16:creationId xmlns:a16="http://schemas.microsoft.com/office/drawing/2014/main" id="{C9119DBE-6B91-5CED-19F5-5E9BC5E656F4}"/>
              </a:ext>
            </a:extLst>
          </p:cNvPr>
          <p:cNvSpPr txBox="1"/>
          <p:nvPr/>
        </p:nvSpPr>
        <p:spPr>
          <a:xfrm>
            <a:off x="2109787" y="7411998"/>
            <a:ext cx="4321175" cy="461665"/>
          </a:xfrm>
          <a:prstGeom prst="rect">
            <a:avLst/>
          </a:prstGeom>
          <a:noFill/>
        </p:spPr>
        <p:txBody>
          <a:bodyPr wrap="square" rtlCol="0">
            <a:spAutoFit/>
          </a:bodyPr>
          <a:lstStyle/>
          <a:p>
            <a:pPr>
              <a:buClr>
                <a:schemeClr val="accent1"/>
              </a:buClr>
            </a:pPr>
            <a:r>
              <a:rPr lang="x-none" sz="2400" i="1">
                <a:solidFill>
                  <a:schemeClr val="accent4"/>
                </a:solidFill>
                <a:latin typeface="Roboto" panose="02000000000000000000" pitchFamily="2" charset="0"/>
                <a:cs typeface="Rubik" pitchFamily="2" charset="-79"/>
              </a:rPr>
              <a:t>Apply and use data</a:t>
            </a:r>
            <a:endParaRPr lang="x-none" sz="2400" i="1" dirty="0">
              <a:solidFill>
                <a:schemeClr val="accent4"/>
              </a:solidFill>
              <a:latin typeface="Roboto" panose="02000000000000000000" pitchFamily="2" charset="0"/>
              <a:cs typeface="Rubik" pitchFamily="2" charset="-79"/>
            </a:endParaRPr>
          </a:p>
        </p:txBody>
      </p:sp>
    </p:spTree>
    <p:extLst>
      <p:ext uri="{BB962C8B-B14F-4D97-AF65-F5344CB8AC3E}">
        <p14:creationId xmlns:p14="http://schemas.microsoft.com/office/powerpoint/2010/main" val="18232063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MasterSp="0">
  <p:cSld>
    <p:bg>
      <p:bgPr>
        <a:solidFill>
          <a:schemeClr val="accent1">
            <a:alpha val="10000"/>
          </a:schemeClr>
        </a:solidFill>
        <a:effectLst/>
      </p:bgPr>
    </p:bg>
    <p:spTree>
      <p:nvGrpSpPr>
        <p:cNvPr id="1" name=""/>
        <p:cNvGrpSpPr/>
        <p:nvPr/>
      </p:nvGrpSpPr>
      <p:grpSpPr>
        <a:xfrm>
          <a:off x="0" y="0"/>
          <a:ext cx="0" cy="0"/>
          <a:chOff x="0" y="0"/>
          <a:chExt cx="0" cy="0"/>
        </a:xfrm>
      </p:grpSpPr>
      <p:sp>
        <p:nvSpPr>
          <p:cNvPr id="55" name="Oval 54">
            <a:extLst>
              <a:ext uri="{FF2B5EF4-FFF2-40B4-BE49-F238E27FC236}">
                <a16:creationId xmlns:a16="http://schemas.microsoft.com/office/drawing/2014/main" id="{9A62AA84-52AF-C6B9-8190-042A4EEE55D1}"/>
              </a:ext>
            </a:extLst>
          </p:cNvPr>
          <p:cNvSpPr/>
          <p:nvPr/>
        </p:nvSpPr>
        <p:spPr>
          <a:xfrm>
            <a:off x="6081722" y="2177381"/>
            <a:ext cx="1496371" cy="1496371"/>
          </a:xfrm>
          <a:prstGeom prst="ellipse">
            <a:avLst/>
          </a:prstGeom>
          <a:solidFill>
            <a:schemeClr val="accent1">
              <a:lumMod val="20000"/>
              <a:lumOff val="80000"/>
              <a:alpha val="8539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sz="3600"/>
          </a:p>
        </p:txBody>
      </p:sp>
      <p:sp>
        <p:nvSpPr>
          <p:cNvPr id="52" name="Oval 51">
            <a:extLst>
              <a:ext uri="{FF2B5EF4-FFF2-40B4-BE49-F238E27FC236}">
                <a16:creationId xmlns:a16="http://schemas.microsoft.com/office/drawing/2014/main" id="{91F3932D-1343-4230-3889-6909CB6C2232}"/>
              </a:ext>
            </a:extLst>
          </p:cNvPr>
          <p:cNvSpPr/>
          <p:nvPr/>
        </p:nvSpPr>
        <p:spPr>
          <a:xfrm>
            <a:off x="3162078" y="4478225"/>
            <a:ext cx="1496371" cy="1496371"/>
          </a:xfrm>
          <a:prstGeom prst="ellipse">
            <a:avLst/>
          </a:prstGeom>
          <a:solidFill>
            <a:schemeClr val="accent1">
              <a:lumMod val="20000"/>
              <a:lumOff val="80000"/>
              <a:alpha val="8539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sz="3600"/>
          </a:p>
        </p:txBody>
      </p:sp>
      <p:sp>
        <p:nvSpPr>
          <p:cNvPr id="51" name="Oval 50">
            <a:extLst>
              <a:ext uri="{FF2B5EF4-FFF2-40B4-BE49-F238E27FC236}">
                <a16:creationId xmlns:a16="http://schemas.microsoft.com/office/drawing/2014/main" id="{0C71CC87-D614-D6D0-5586-4B494F272212}"/>
              </a:ext>
            </a:extLst>
          </p:cNvPr>
          <p:cNvSpPr/>
          <p:nvPr/>
        </p:nvSpPr>
        <p:spPr>
          <a:xfrm>
            <a:off x="3252182" y="7834537"/>
            <a:ext cx="1496371" cy="1496371"/>
          </a:xfrm>
          <a:prstGeom prst="ellipse">
            <a:avLst/>
          </a:prstGeom>
          <a:solidFill>
            <a:schemeClr val="accent1">
              <a:lumMod val="20000"/>
              <a:lumOff val="80000"/>
              <a:alpha val="8539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sz="3600"/>
          </a:p>
        </p:txBody>
      </p:sp>
      <p:sp>
        <p:nvSpPr>
          <p:cNvPr id="50" name="Oval 49">
            <a:extLst>
              <a:ext uri="{FF2B5EF4-FFF2-40B4-BE49-F238E27FC236}">
                <a16:creationId xmlns:a16="http://schemas.microsoft.com/office/drawing/2014/main" id="{D34AE766-B609-BB65-7D95-9F158BCA6256}"/>
              </a:ext>
            </a:extLst>
          </p:cNvPr>
          <p:cNvSpPr/>
          <p:nvPr/>
        </p:nvSpPr>
        <p:spPr>
          <a:xfrm>
            <a:off x="5664179" y="10547158"/>
            <a:ext cx="1496371" cy="1496371"/>
          </a:xfrm>
          <a:prstGeom prst="ellipse">
            <a:avLst/>
          </a:prstGeom>
          <a:solidFill>
            <a:schemeClr val="accent1">
              <a:lumMod val="20000"/>
              <a:lumOff val="80000"/>
              <a:alpha val="8539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sz="3600"/>
          </a:p>
        </p:txBody>
      </p:sp>
      <p:sp>
        <p:nvSpPr>
          <p:cNvPr id="41" name="Oval 40">
            <a:extLst>
              <a:ext uri="{FF2B5EF4-FFF2-40B4-BE49-F238E27FC236}">
                <a16:creationId xmlns:a16="http://schemas.microsoft.com/office/drawing/2014/main" id="{745277DC-D563-4372-5EAD-7FC05C54575D}"/>
              </a:ext>
            </a:extLst>
          </p:cNvPr>
          <p:cNvSpPr/>
          <p:nvPr/>
        </p:nvSpPr>
        <p:spPr>
          <a:xfrm>
            <a:off x="15038507" y="10659873"/>
            <a:ext cx="1496371" cy="1496371"/>
          </a:xfrm>
          <a:prstGeom prst="ellipse">
            <a:avLst/>
          </a:prstGeom>
          <a:solidFill>
            <a:schemeClr val="accent1">
              <a:lumMod val="20000"/>
              <a:lumOff val="80000"/>
              <a:alpha val="8539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sz="3600"/>
          </a:p>
        </p:txBody>
      </p:sp>
      <p:sp>
        <p:nvSpPr>
          <p:cNvPr id="39" name="Oval 38">
            <a:extLst>
              <a:ext uri="{FF2B5EF4-FFF2-40B4-BE49-F238E27FC236}">
                <a16:creationId xmlns:a16="http://schemas.microsoft.com/office/drawing/2014/main" id="{6F53542A-E38E-5150-C1C9-D665052CED42}"/>
              </a:ext>
            </a:extLst>
          </p:cNvPr>
          <p:cNvSpPr/>
          <p:nvPr/>
        </p:nvSpPr>
        <p:spPr>
          <a:xfrm>
            <a:off x="18399094" y="8004865"/>
            <a:ext cx="1496371" cy="1496371"/>
          </a:xfrm>
          <a:prstGeom prst="ellipse">
            <a:avLst/>
          </a:prstGeom>
          <a:solidFill>
            <a:schemeClr val="accent1">
              <a:lumMod val="20000"/>
              <a:lumOff val="80000"/>
              <a:alpha val="8539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sz="3600"/>
          </a:p>
        </p:txBody>
      </p:sp>
      <p:sp>
        <p:nvSpPr>
          <p:cNvPr id="33" name="Oval 32">
            <a:extLst>
              <a:ext uri="{FF2B5EF4-FFF2-40B4-BE49-F238E27FC236}">
                <a16:creationId xmlns:a16="http://schemas.microsoft.com/office/drawing/2014/main" id="{969DC6BB-D05D-0D89-0D19-2E81C54A69F1}"/>
              </a:ext>
            </a:extLst>
          </p:cNvPr>
          <p:cNvSpPr/>
          <p:nvPr/>
        </p:nvSpPr>
        <p:spPr>
          <a:xfrm>
            <a:off x="19798225" y="4478225"/>
            <a:ext cx="1496371" cy="1496371"/>
          </a:xfrm>
          <a:prstGeom prst="ellipse">
            <a:avLst/>
          </a:prstGeom>
          <a:solidFill>
            <a:schemeClr val="accent1">
              <a:lumMod val="20000"/>
              <a:lumOff val="80000"/>
              <a:alpha val="8539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sz="3600"/>
          </a:p>
        </p:txBody>
      </p:sp>
      <p:pic>
        <p:nvPicPr>
          <p:cNvPr id="15" name="Picture 14" descr="A picture containing text, several&#10;&#10;Description automatically generated">
            <a:extLst>
              <a:ext uri="{FF2B5EF4-FFF2-40B4-BE49-F238E27FC236}">
                <a16:creationId xmlns:a16="http://schemas.microsoft.com/office/drawing/2014/main" id="{16B3EBB7-755F-B99E-3F48-B7A401829113}"/>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rot="21379322">
            <a:off x="6786804" y="3063528"/>
            <a:ext cx="10489665" cy="7650038"/>
          </a:xfrm>
          <a:prstGeom prst="rect">
            <a:avLst/>
          </a:prstGeom>
        </p:spPr>
      </p:pic>
      <p:sp>
        <p:nvSpPr>
          <p:cNvPr id="36" name="Rectangle 35">
            <a:extLst>
              <a:ext uri="{FF2B5EF4-FFF2-40B4-BE49-F238E27FC236}">
                <a16:creationId xmlns:a16="http://schemas.microsoft.com/office/drawing/2014/main" id="{A9614C0E-8562-41B3-924C-ABAEF9B4D881}"/>
              </a:ext>
            </a:extLst>
          </p:cNvPr>
          <p:cNvSpPr/>
          <p:nvPr/>
        </p:nvSpPr>
        <p:spPr>
          <a:xfrm>
            <a:off x="1429097" y="3821022"/>
            <a:ext cx="2451840" cy="830997"/>
          </a:xfrm>
          <a:prstGeom prst="rect">
            <a:avLst/>
          </a:prstGeom>
        </p:spPr>
        <p:txBody>
          <a:bodyPr wrap="square">
            <a:spAutoFit/>
          </a:bodyPr>
          <a:lstStyle/>
          <a:p>
            <a:pPr algn="r">
              <a:defRPr/>
            </a:pPr>
            <a:r>
              <a:rPr lang="en-US" sz="2400" dirty="0">
                <a:solidFill>
                  <a:schemeClr val="tx1">
                    <a:lumMod val="85000"/>
                    <a:lumOff val="15000"/>
                  </a:schemeClr>
                </a:solidFill>
                <a:latin typeface="Rubik Medium" pitchFamily="2" charset="-79"/>
                <a:cs typeface="Rubik Medium" pitchFamily="2" charset="-79"/>
              </a:rPr>
              <a:t>Country</a:t>
            </a:r>
            <a:r>
              <a:rPr lang="en-US" sz="2400" dirty="0">
                <a:solidFill>
                  <a:schemeClr val="tx1">
                    <a:lumMod val="85000"/>
                    <a:lumOff val="15000"/>
                  </a:schemeClr>
                </a:solidFill>
                <a:latin typeface="Roboto"/>
              </a:rPr>
              <a:t> </a:t>
            </a:r>
            <a:r>
              <a:rPr lang="en-US" sz="2400" dirty="0">
                <a:solidFill>
                  <a:schemeClr val="tx1">
                    <a:lumMod val="85000"/>
                    <a:lumOff val="15000"/>
                  </a:schemeClr>
                </a:solidFill>
                <a:latin typeface="Rubik Medium" pitchFamily="2" charset="-79"/>
                <a:cs typeface="Rubik Medium" pitchFamily="2" charset="-79"/>
              </a:rPr>
              <a:t>Participants</a:t>
            </a:r>
          </a:p>
        </p:txBody>
      </p:sp>
      <p:sp>
        <p:nvSpPr>
          <p:cNvPr id="40" name="Rectangle 39">
            <a:extLst>
              <a:ext uri="{FF2B5EF4-FFF2-40B4-BE49-F238E27FC236}">
                <a16:creationId xmlns:a16="http://schemas.microsoft.com/office/drawing/2014/main" id="{F56EB9CB-0B1D-47E7-9875-FBE3D2BA9143}"/>
              </a:ext>
            </a:extLst>
          </p:cNvPr>
          <p:cNvSpPr/>
          <p:nvPr/>
        </p:nvSpPr>
        <p:spPr>
          <a:xfrm>
            <a:off x="1816924" y="8251311"/>
            <a:ext cx="3002331" cy="830997"/>
          </a:xfrm>
          <a:prstGeom prst="rect">
            <a:avLst/>
          </a:prstGeom>
        </p:spPr>
        <p:txBody>
          <a:bodyPr wrap="square">
            <a:spAutoFit/>
          </a:bodyPr>
          <a:lstStyle/>
          <a:p>
            <a:pPr algn="r"/>
            <a:r>
              <a:rPr lang="en-US" sz="2400" dirty="0">
                <a:solidFill>
                  <a:schemeClr val="tx1">
                    <a:lumMod val="85000"/>
                    <a:lumOff val="15000"/>
                  </a:schemeClr>
                </a:solidFill>
                <a:latin typeface="Rubik Medium" pitchFamily="2" charset="-79"/>
                <a:cs typeface="Rubik Medium" pitchFamily="2" charset="-79"/>
              </a:rPr>
              <a:t>Organizational Participants</a:t>
            </a:r>
          </a:p>
        </p:txBody>
      </p:sp>
      <p:sp>
        <p:nvSpPr>
          <p:cNvPr id="46" name="Rectangle 45">
            <a:extLst>
              <a:ext uri="{FF2B5EF4-FFF2-40B4-BE49-F238E27FC236}">
                <a16:creationId xmlns:a16="http://schemas.microsoft.com/office/drawing/2014/main" id="{48101461-AC56-4AAF-9DC5-73C4B8B89906}"/>
              </a:ext>
            </a:extLst>
          </p:cNvPr>
          <p:cNvSpPr>
            <a:spLocks noChangeAspect="1"/>
          </p:cNvSpPr>
          <p:nvPr/>
        </p:nvSpPr>
        <p:spPr>
          <a:xfrm>
            <a:off x="18962027" y="4584841"/>
            <a:ext cx="4941682" cy="830997"/>
          </a:xfrm>
          <a:prstGeom prst="rect">
            <a:avLst/>
          </a:prstGeom>
        </p:spPr>
        <p:txBody>
          <a:bodyPr wrap="square">
            <a:spAutoFit/>
          </a:bodyPr>
          <a:lstStyle/>
          <a:p>
            <a:pPr>
              <a:defRPr/>
            </a:pPr>
            <a:r>
              <a:rPr lang="en-US" sz="2400" dirty="0">
                <a:solidFill>
                  <a:schemeClr val="tx1">
                    <a:lumMod val="85000"/>
                    <a:lumOff val="15000"/>
                  </a:schemeClr>
                </a:solidFill>
                <a:latin typeface="Rubik Medium" pitchFamily="2" charset="-79"/>
                <a:cs typeface="Rubik Medium" pitchFamily="2" charset="-79"/>
              </a:rPr>
              <a:t>Peer-review papers</a:t>
            </a:r>
          </a:p>
          <a:p>
            <a:pPr>
              <a:defRPr/>
            </a:pPr>
            <a:r>
              <a:rPr lang="en-US" sz="2400" dirty="0">
                <a:solidFill>
                  <a:schemeClr val="tx1">
                    <a:lumMod val="85000"/>
                    <a:lumOff val="15000"/>
                  </a:schemeClr>
                </a:solidFill>
                <a:latin typeface="Rubik Medium" pitchFamily="2" charset="-79"/>
                <a:cs typeface="Rubik Medium" pitchFamily="2" charset="-79"/>
              </a:rPr>
              <a:t>using data</a:t>
            </a:r>
          </a:p>
        </p:txBody>
      </p:sp>
      <p:sp>
        <p:nvSpPr>
          <p:cNvPr id="13" name="Rectangle 12">
            <a:extLst>
              <a:ext uri="{FF2B5EF4-FFF2-40B4-BE49-F238E27FC236}">
                <a16:creationId xmlns:a16="http://schemas.microsoft.com/office/drawing/2014/main" id="{0FE86B9A-5AD3-4BF2-B96C-4F8E7B7FDB61}"/>
              </a:ext>
            </a:extLst>
          </p:cNvPr>
          <p:cNvSpPr/>
          <p:nvPr/>
        </p:nvSpPr>
        <p:spPr>
          <a:xfrm>
            <a:off x="14403960" y="10597465"/>
            <a:ext cx="4558067" cy="830997"/>
          </a:xfrm>
          <a:prstGeom prst="rect">
            <a:avLst/>
          </a:prstGeom>
        </p:spPr>
        <p:txBody>
          <a:bodyPr wrap="square">
            <a:spAutoFit/>
          </a:bodyPr>
          <a:lstStyle/>
          <a:p>
            <a:pPr>
              <a:defRPr/>
            </a:pPr>
            <a:r>
              <a:rPr lang="en-US" sz="2400" dirty="0">
                <a:solidFill>
                  <a:schemeClr val="tx1">
                    <a:lumMod val="85000"/>
                    <a:lumOff val="15000"/>
                  </a:schemeClr>
                </a:solidFill>
                <a:latin typeface="Rubik Medium" pitchFamily="2" charset="-79"/>
                <a:cs typeface="Rubik Medium" pitchFamily="2" charset="-79"/>
              </a:rPr>
              <a:t>Species </a:t>
            </a:r>
          </a:p>
          <a:p>
            <a:pPr>
              <a:defRPr/>
            </a:pPr>
            <a:r>
              <a:rPr lang="en-US" sz="2400" dirty="0">
                <a:solidFill>
                  <a:schemeClr val="tx1">
                    <a:lumMod val="85000"/>
                    <a:lumOff val="15000"/>
                  </a:schemeClr>
                </a:solidFill>
                <a:latin typeface="Rubik Medium" pitchFamily="2" charset="-79"/>
                <a:cs typeface="Rubik Medium" pitchFamily="2" charset="-79"/>
              </a:rPr>
              <a:t>occurrence records</a:t>
            </a:r>
          </a:p>
        </p:txBody>
      </p:sp>
      <p:sp>
        <p:nvSpPr>
          <p:cNvPr id="74" name="Rectangle 73">
            <a:extLst>
              <a:ext uri="{FF2B5EF4-FFF2-40B4-BE49-F238E27FC236}">
                <a16:creationId xmlns:a16="http://schemas.microsoft.com/office/drawing/2014/main" id="{A7288246-D42E-411C-A82C-681B16776E44}"/>
              </a:ext>
            </a:extLst>
          </p:cNvPr>
          <p:cNvSpPr>
            <a:spLocks noChangeAspect="1"/>
          </p:cNvSpPr>
          <p:nvPr/>
        </p:nvSpPr>
        <p:spPr>
          <a:xfrm>
            <a:off x="5978579" y="1733479"/>
            <a:ext cx="1997018" cy="461665"/>
          </a:xfrm>
          <a:prstGeom prst="rect">
            <a:avLst/>
          </a:prstGeom>
        </p:spPr>
        <p:txBody>
          <a:bodyPr wrap="square">
            <a:spAutoFit/>
          </a:bodyPr>
          <a:lstStyle/>
          <a:p>
            <a:pPr algn="r">
              <a:defRPr/>
            </a:pPr>
            <a:r>
              <a:rPr lang="en-US" sz="2400" dirty="0">
                <a:solidFill>
                  <a:schemeClr val="tx1">
                    <a:lumMod val="85000"/>
                    <a:lumOff val="15000"/>
                  </a:schemeClr>
                </a:solidFill>
                <a:latin typeface="Rubik Medium" pitchFamily="2" charset="-79"/>
                <a:cs typeface="Rubik Medium" pitchFamily="2" charset="-79"/>
              </a:rPr>
              <a:t>Datasets</a:t>
            </a:r>
          </a:p>
        </p:txBody>
      </p:sp>
      <p:sp>
        <p:nvSpPr>
          <p:cNvPr id="58" name="Rectangle 57">
            <a:extLst>
              <a:ext uri="{FF2B5EF4-FFF2-40B4-BE49-F238E27FC236}">
                <a16:creationId xmlns:a16="http://schemas.microsoft.com/office/drawing/2014/main" id="{6F1F4AA1-16BB-4371-8EFB-E30E0B7E7144}"/>
              </a:ext>
            </a:extLst>
          </p:cNvPr>
          <p:cNvSpPr/>
          <p:nvPr/>
        </p:nvSpPr>
        <p:spPr>
          <a:xfrm>
            <a:off x="6275821" y="10946394"/>
            <a:ext cx="1990220" cy="461665"/>
          </a:xfrm>
          <a:prstGeom prst="rect">
            <a:avLst/>
          </a:prstGeom>
        </p:spPr>
        <p:txBody>
          <a:bodyPr wrap="square">
            <a:spAutoFit/>
          </a:bodyPr>
          <a:lstStyle/>
          <a:p>
            <a:pPr algn="r">
              <a:defRPr/>
            </a:pPr>
            <a:r>
              <a:rPr lang="en-US" sz="2400" dirty="0">
                <a:solidFill>
                  <a:schemeClr val="tx1">
                    <a:lumMod val="85000"/>
                    <a:lumOff val="15000"/>
                  </a:schemeClr>
                </a:solidFill>
                <a:latin typeface="Rubik Medium" pitchFamily="2" charset="-79"/>
                <a:cs typeface="Rubik Medium" pitchFamily="2" charset="-79"/>
              </a:rPr>
              <a:t>Publishers</a:t>
            </a:r>
          </a:p>
        </p:txBody>
      </p:sp>
      <p:sp>
        <p:nvSpPr>
          <p:cNvPr id="45" name="Rectangle 44">
            <a:extLst>
              <a:ext uri="{FF2B5EF4-FFF2-40B4-BE49-F238E27FC236}">
                <a16:creationId xmlns:a16="http://schemas.microsoft.com/office/drawing/2014/main" id="{432CEE52-413F-4FBD-8F76-CFDFF369CBD9}"/>
              </a:ext>
            </a:extLst>
          </p:cNvPr>
          <p:cNvSpPr/>
          <p:nvPr/>
        </p:nvSpPr>
        <p:spPr>
          <a:xfrm>
            <a:off x="18399094" y="8207892"/>
            <a:ext cx="4941682" cy="830997"/>
          </a:xfrm>
          <a:prstGeom prst="rect">
            <a:avLst/>
          </a:prstGeom>
        </p:spPr>
        <p:txBody>
          <a:bodyPr wrap="square">
            <a:spAutoFit/>
          </a:bodyPr>
          <a:lstStyle/>
          <a:p>
            <a:pPr>
              <a:defRPr/>
            </a:pPr>
            <a:r>
              <a:rPr lang="en-US" sz="2400" dirty="0">
                <a:solidFill>
                  <a:schemeClr val="tx1">
                    <a:lumMod val="85000"/>
                    <a:lumOff val="15000"/>
                  </a:schemeClr>
                </a:solidFill>
                <a:latin typeface="Rubik Medium" pitchFamily="2" charset="-79"/>
                <a:cs typeface="Rubik Medium" pitchFamily="2" charset="-79"/>
              </a:rPr>
              <a:t>Average records </a:t>
            </a:r>
          </a:p>
          <a:p>
            <a:pPr>
              <a:defRPr/>
            </a:pPr>
            <a:r>
              <a:rPr lang="en-US" sz="2400" dirty="0">
                <a:solidFill>
                  <a:schemeClr val="tx1">
                    <a:lumMod val="85000"/>
                    <a:lumOff val="15000"/>
                  </a:schemeClr>
                </a:solidFill>
                <a:latin typeface="Rubik Medium" pitchFamily="2" charset="-79"/>
                <a:cs typeface="Rubik Medium" pitchFamily="2" charset="-79"/>
              </a:rPr>
              <a:t>downloaded per month (2025)</a:t>
            </a:r>
          </a:p>
        </p:txBody>
      </p:sp>
      <p:sp>
        <p:nvSpPr>
          <p:cNvPr id="16" name="TextBox 15">
            <a:extLst>
              <a:ext uri="{FF2B5EF4-FFF2-40B4-BE49-F238E27FC236}">
                <a16:creationId xmlns:a16="http://schemas.microsoft.com/office/drawing/2014/main" id="{B7148656-E708-9BCA-A63F-111499CC3754}"/>
              </a:ext>
            </a:extLst>
          </p:cNvPr>
          <p:cNvSpPr txBox="1"/>
          <p:nvPr/>
        </p:nvSpPr>
        <p:spPr>
          <a:xfrm>
            <a:off x="14403960" y="11523285"/>
            <a:ext cx="4384219" cy="830997"/>
          </a:xfrm>
          <a:prstGeom prst="rect">
            <a:avLst/>
          </a:prstGeom>
          <a:noFill/>
        </p:spPr>
        <p:txBody>
          <a:bodyPr wrap="square">
            <a:spAutoFit/>
          </a:bodyPr>
          <a:lstStyle/>
          <a:p>
            <a:pPr>
              <a:defRPr/>
            </a:pPr>
            <a:r>
              <a:rPr lang="fi-FI" sz="4800" b="1" dirty="0">
                <a:solidFill>
                  <a:schemeClr val="accent1"/>
                </a:solidFill>
                <a:latin typeface="Bitter SemiBold" pitchFamily="2" charset="77"/>
              </a:rPr>
              <a:t>3,089,709,484</a:t>
            </a:r>
            <a:endParaRPr lang="en-US" sz="4800" b="1" dirty="0">
              <a:solidFill>
                <a:schemeClr val="accent1"/>
              </a:solidFill>
              <a:latin typeface="Bitter SemiBold" pitchFamily="2" charset="77"/>
            </a:endParaRPr>
          </a:p>
        </p:txBody>
      </p:sp>
      <p:sp>
        <p:nvSpPr>
          <p:cNvPr id="18" name="TextBox 17">
            <a:extLst>
              <a:ext uri="{FF2B5EF4-FFF2-40B4-BE49-F238E27FC236}">
                <a16:creationId xmlns:a16="http://schemas.microsoft.com/office/drawing/2014/main" id="{3ECBFFE0-70A1-CF88-5E25-CF0BC82A9443}"/>
              </a:ext>
            </a:extLst>
          </p:cNvPr>
          <p:cNvSpPr txBox="1"/>
          <p:nvPr/>
        </p:nvSpPr>
        <p:spPr>
          <a:xfrm>
            <a:off x="18962028" y="5540648"/>
            <a:ext cx="3020949" cy="830997"/>
          </a:xfrm>
          <a:prstGeom prst="rect">
            <a:avLst/>
          </a:prstGeom>
          <a:noFill/>
        </p:spPr>
        <p:txBody>
          <a:bodyPr wrap="square">
            <a:spAutoFit/>
          </a:bodyPr>
          <a:lstStyle/>
          <a:p>
            <a:pPr>
              <a:defRPr/>
            </a:pPr>
            <a:r>
              <a:rPr lang="is-IS" sz="4800" b="1" dirty="0">
                <a:solidFill>
                  <a:schemeClr val="accent1"/>
                </a:solidFill>
                <a:latin typeface="Bitter SemiBold" pitchFamily="2" charset="77"/>
              </a:rPr>
              <a:t>12,636</a:t>
            </a:r>
            <a:endParaRPr lang="en-US" sz="4800" b="1" dirty="0">
              <a:solidFill>
                <a:schemeClr val="accent1"/>
              </a:solidFill>
              <a:latin typeface="Bitter SemiBold" pitchFamily="2" charset="77"/>
            </a:endParaRPr>
          </a:p>
        </p:txBody>
      </p:sp>
      <p:sp>
        <p:nvSpPr>
          <p:cNvPr id="26" name="TextBox 25">
            <a:extLst>
              <a:ext uri="{FF2B5EF4-FFF2-40B4-BE49-F238E27FC236}">
                <a16:creationId xmlns:a16="http://schemas.microsoft.com/office/drawing/2014/main" id="{31C234BD-2940-342F-101F-CA5D5EF535CA}"/>
              </a:ext>
            </a:extLst>
          </p:cNvPr>
          <p:cNvSpPr txBox="1"/>
          <p:nvPr/>
        </p:nvSpPr>
        <p:spPr>
          <a:xfrm>
            <a:off x="18399094" y="9134640"/>
            <a:ext cx="3850541" cy="830997"/>
          </a:xfrm>
          <a:prstGeom prst="rect">
            <a:avLst/>
          </a:prstGeom>
          <a:noFill/>
        </p:spPr>
        <p:txBody>
          <a:bodyPr wrap="square">
            <a:spAutoFit/>
          </a:bodyPr>
          <a:lstStyle/>
          <a:p>
            <a:pPr>
              <a:defRPr/>
            </a:pPr>
            <a:r>
              <a:rPr lang="en-US" sz="4800" b="1" dirty="0">
                <a:solidFill>
                  <a:schemeClr val="accent1"/>
                </a:solidFill>
                <a:latin typeface="Bitter SemiBold" pitchFamily="2" charset="77"/>
              </a:rPr>
              <a:t>267.6 billion</a:t>
            </a:r>
          </a:p>
        </p:txBody>
      </p:sp>
      <p:sp>
        <p:nvSpPr>
          <p:cNvPr id="28" name="TextBox 27">
            <a:extLst>
              <a:ext uri="{FF2B5EF4-FFF2-40B4-BE49-F238E27FC236}">
                <a16:creationId xmlns:a16="http://schemas.microsoft.com/office/drawing/2014/main" id="{15D8CF21-7BC5-F3E9-43FD-97A5B03E4595}"/>
              </a:ext>
            </a:extLst>
          </p:cNvPr>
          <p:cNvSpPr txBox="1"/>
          <p:nvPr/>
        </p:nvSpPr>
        <p:spPr>
          <a:xfrm>
            <a:off x="2227520" y="4744291"/>
            <a:ext cx="1653418" cy="830997"/>
          </a:xfrm>
          <a:prstGeom prst="rect">
            <a:avLst/>
          </a:prstGeom>
          <a:noFill/>
        </p:spPr>
        <p:txBody>
          <a:bodyPr wrap="square">
            <a:spAutoFit/>
          </a:bodyPr>
          <a:lstStyle/>
          <a:p>
            <a:pPr algn="r">
              <a:defRPr/>
            </a:pPr>
            <a:r>
              <a:rPr lang="en-US" sz="4800" b="1" dirty="0">
                <a:solidFill>
                  <a:schemeClr val="accent1"/>
                </a:solidFill>
                <a:latin typeface="Bitter SemiBold" pitchFamily="2" charset="77"/>
              </a:rPr>
              <a:t>65</a:t>
            </a:r>
          </a:p>
        </p:txBody>
      </p:sp>
      <p:sp>
        <p:nvSpPr>
          <p:cNvPr id="31" name="TextBox 30">
            <a:extLst>
              <a:ext uri="{FF2B5EF4-FFF2-40B4-BE49-F238E27FC236}">
                <a16:creationId xmlns:a16="http://schemas.microsoft.com/office/drawing/2014/main" id="{4F74334D-1234-8782-B47D-33F14C728FC7}"/>
              </a:ext>
            </a:extLst>
          </p:cNvPr>
          <p:cNvSpPr txBox="1"/>
          <p:nvPr/>
        </p:nvSpPr>
        <p:spPr>
          <a:xfrm>
            <a:off x="2665197" y="9187187"/>
            <a:ext cx="2154058" cy="830997"/>
          </a:xfrm>
          <a:prstGeom prst="rect">
            <a:avLst/>
          </a:prstGeom>
          <a:noFill/>
        </p:spPr>
        <p:txBody>
          <a:bodyPr wrap="square">
            <a:spAutoFit/>
          </a:bodyPr>
          <a:lstStyle/>
          <a:p>
            <a:pPr algn="r"/>
            <a:r>
              <a:rPr lang="en-US" sz="4800" b="1" dirty="0">
                <a:solidFill>
                  <a:schemeClr val="accent1"/>
                </a:solidFill>
                <a:latin typeface="Bitter SemiBold" pitchFamily="2" charset="77"/>
              </a:rPr>
              <a:t>42</a:t>
            </a:r>
            <a:endParaRPr lang="en-DK" sz="4800" b="1" dirty="0">
              <a:solidFill>
                <a:schemeClr val="accent1"/>
              </a:solidFill>
              <a:latin typeface="Bitter SemiBold" pitchFamily="2" charset="77"/>
            </a:endParaRPr>
          </a:p>
        </p:txBody>
      </p:sp>
      <p:sp>
        <p:nvSpPr>
          <p:cNvPr id="47" name="TextBox 46">
            <a:extLst>
              <a:ext uri="{FF2B5EF4-FFF2-40B4-BE49-F238E27FC236}">
                <a16:creationId xmlns:a16="http://schemas.microsoft.com/office/drawing/2014/main" id="{95349C0B-5752-3F95-FD45-9EAFD4B5AB1F}"/>
              </a:ext>
            </a:extLst>
          </p:cNvPr>
          <p:cNvSpPr txBox="1"/>
          <p:nvPr/>
        </p:nvSpPr>
        <p:spPr>
          <a:xfrm>
            <a:off x="4658363" y="2296650"/>
            <a:ext cx="3317234" cy="830997"/>
          </a:xfrm>
          <a:prstGeom prst="rect">
            <a:avLst/>
          </a:prstGeom>
          <a:noFill/>
        </p:spPr>
        <p:txBody>
          <a:bodyPr wrap="square">
            <a:spAutoFit/>
          </a:bodyPr>
          <a:lstStyle/>
          <a:p>
            <a:pPr algn="r">
              <a:defRPr/>
            </a:pPr>
            <a:r>
              <a:rPr lang="en-US" sz="4800" b="1" dirty="0">
                <a:solidFill>
                  <a:schemeClr val="accent1"/>
                </a:solidFill>
                <a:latin typeface="Bitter SemiBold" pitchFamily="2" charset="77"/>
              </a:rPr>
              <a:t>112,514	</a:t>
            </a:r>
          </a:p>
        </p:txBody>
      </p:sp>
      <p:sp>
        <p:nvSpPr>
          <p:cNvPr id="53" name="TextBox 52">
            <a:extLst>
              <a:ext uri="{FF2B5EF4-FFF2-40B4-BE49-F238E27FC236}">
                <a16:creationId xmlns:a16="http://schemas.microsoft.com/office/drawing/2014/main" id="{1175A099-575D-E7AF-5380-3C33E5922AAB}"/>
              </a:ext>
            </a:extLst>
          </p:cNvPr>
          <p:cNvSpPr txBox="1"/>
          <p:nvPr/>
        </p:nvSpPr>
        <p:spPr>
          <a:xfrm>
            <a:off x="5421345" y="11507977"/>
            <a:ext cx="2841549" cy="830997"/>
          </a:xfrm>
          <a:prstGeom prst="rect">
            <a:avLst/>
          </a:prstGeom>
          <a:noFill/>
        </p:spPr>
        <p:txBody>
          <a:bodyPr wrap="square">
            <a:spAutoFit/>
          </a:bodyPr>
          <a:lstStyle/>
          <a:p>
            <a:pPr algn="r">
              <a:defRPr/>
            </a:pPr>
            <a:r>
              <a:rPr lang="en-US" sz="4800" b="1" dirty="0">
                <a:solidFill>
                  <a:schemeClr val="accent1"/>
                </a:solidFill>
                <a:latin typeface="Bitter SemiBold" pitchFamily="2" charset="77"/>
              </a:rPr>
              <a:t>2,427</a:t>
            </a:r>
          </a:p>
        </p:txBody>
      </p:sp>
      <p:pic>
        <p:nvPicPr>
          <p:cNvPr id="21" name="Picture 20" descr="A picture containing accessory, envelope&#10;&#10;Description automatically generated">
            <a:extLst>
              <a:ext uri="{FF2B5EF4-FFF2-40B4-BE49-F238E27FC236}">
                <a16:creationId xmlns:a16="http://schemas.microsoft.com/office/drawing/2014/main" id="{50F36A46-C6AD-7819-5E64-90BFFCFEC079}"/>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0546411" y="3198436"/>
            <a:ext cx="2230169" cy="2042759"/>
          </a:xfrm>
          <a:prstGeom prst="rect">
            <a:avLst/>
          </a:prstGeom>
        </p:spPr>
      </p:pic>
      <p:sp>
        <p:nvSpPr>
          <p:cNvPr id="22" name="Oval 21">
            <a:extLst>
              <a:ext uri="{FF2B5EF4-FFF2-40B4-BE49-F238E27FC236}">
                <a16:creationId xmlns:a16="http://schemas.microsoft.com/office/drawing/2014/main" id="{E133C14E-33AE-4EF9-6682-560F60C760A5}"/>
              </a:ext>
            </a:extLst>
          </p:cNvPr>
          <p:cNvSpPr/>
          <p:nvPr/>
        </p:nvSpPr>
        <p:spPr>
          <a:xfrm>
            <a:off x="18593099" y="4677577"/>
            <a:ext cx="263041" cy="26304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sz="3600"/>
          </a:p>
        </p:txBody>
      </p:sp>
      <p:sp>
        <p:nvSpPr>
          <p:cNvPr id="23" name="Oval 22">
            <a:extLst>
              <a:ext uri="{FF2B5EF4-FFF2-40B4-BE49-F238E27FC236}">
                <a16:creationId xmlns:a16="http://schemas.microsoft.com/office/drawing/2014/main" id="{2EF3A239-4CAD-2FE6-EF60-F433827EFFFC}"/>
              </a:ext>
            </a:extLst>
          </p:cNvPr>
          <p:cNvSpPr/>
          <p:nvPr/>
        </p:nvSpPr>
        <p:spPr>
          <a:xfrm>
            <a:off x="8089438" y="1834976"/>
            <a:ext cx="263041" cy="26304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sz="3600"/>
          </a:p>
        </p:txBody>
      </p:sp>
      <p:sp>
        <p:nvSpPr>
          <p:cNvPr id="24" name="Oval 23">
            <a:extLst>
              <a:ext uri="{FF2B5EF4-FFF2-40B4-BE49-F238E27FC236}">
                <a16:creationId xmlns:a16="http://schemas.microsoft.com/office/drawing/2014/main" id="{6925BB9E-40A9-CB8B-6FF9-05295E0A2012}"/>
              </a:ext>
            </a:extLst>
          </p:cNvPr>
          <p:cNvSpPr/>
          <p:nvPr/>
        </p:nvSpPr>
        <p:spPr>
          <a:xfrm>
            <a:off x="4061924" y="3949231"/>
            <a:ext cx="263041" cy="26304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sz="3600"/>
          </a:p>
        </p:txBody>
      </p:sp>
      <p:sp>
        <p:nvSpPr>
          <p:cNvPr id="27" name="Oval 26">
            <a:extLst>
              <a:ext uri="{FF2B5EF4-FFF2-40B4-BE49-F238E27FC236}">
                <a16:creationId xmlns:a16="http://schemas.microsoft.com/office/drawing/2014/main" id="{1D9C94E3-D83F-82BD-E453-A2803600597C}"/>
              </a:ext>
            </a:extLst>
          </p:cNvPr>
          <p:cNvSpPr/>
          <p:nvPr/>
        </p:nvSpPr>
        <p:spPr>
          <a:xfrm>
            <a:off x="8431319" y="11057069"/>
            <a:ext cx="263041" cy="26304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sz="3600"/>
          </a:p>
        </p:txBody>
      </p:sp>
      <p:sp>
        <p:nvSpPr>
          <p:cNvPr id="34" name="Oval 33">
            <a:extLst>
              <a:ext uri="{FF2B5EF4-FFF2-40B4-BE49-F238E27FC236}">
                <a16:creationId xmlns:a16="http://schemas.microsoft.com/office/drawing/2014/main" id="{9AE8C060-96B9-B4AA-6EC3-D43B1F065487}"/>
              </a:ext>
            </a:extLst>
          </p:cNvPr>
          <p:cNvSpPr/>
          <p:nvPr/>
        </p:nvSpPr>
        <p:spPr>
          <a:xfrm>
            <a:off x="15488493" y="2177381"/>
            <a:ext cx="1496371" cy="1496371"/>
          </a:xfrm>
          <a:prstGeom prst="ellipse">
            <a:avLst/>
          </a:prstGeom>
          <a:solidFill>
            <a:schemeClr val="accent1">
              <a:lumMod val="20000"/>
              <a:lumOff val="80000"/>
              <a:alpha val="8539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sz="3600"/>
          </a:p>
        </p:txBody>
      </p:sp>
      <p:sp>
        <p:nvSpPr>
          <p:cNvPr id="37" name="Rectangle 36">
            <a:extLst>
              <a:ext uri="{FF2B5EF4-FFF2-40B4-BE49-F238E27FC236}">
                <a16:creationId xmlns:a16="http://schemas.microsoft.com/office/drawing/2014/main" id="{C3908566-3290-D32A-65F1-E8B3767204CB}"/>
              </a:ext>
            </a:extLst>
          </p:cNvPr>
          <p:cNvSpPr>
            <a:spLocks noChangeAspect="1"/>
          </p:cNvSpPr>
          <p:nvPr/>
        </p:nvSpPr>
        <p:spPr>
          <a:xfrm>
            <a:off x="14284366" y="1752584"/>
            <a:ext cx="3004654" cy="461665"/>
          </a:xfrm>
          <a:prstGeom prst="rect">
            <a:avLst/>
          </a:prstGeom>
        </p:spPr>
        <p:txBody>
          <a:bodyPr wrap="square">
            <a:spAutoFit/>
          </a:bodyPr>
          <a:lstStyle/>
          <a:p>
            <a:pPr algn="r">
              <a:defRPr/>
            </a:pPr>
            <a:r>
              <a:rPr lang="en-US" sz="2400" dirty="0">
                <a:solidFill>
                  <a:schemeClr val="tx1">
                    <a:lumMod val="85000"/>
                    <a:lumOff val="15000"/>
                  </a:schemeClr>
                </a:solidFill>
                <a:latin typeface="Rubik Medium" pitchFamily="2" charset="-79"/>
                <a:cs typeface="Rubik Medium" pitchFamily="2" charset="-79"/>
              </a:rPr>
              <a:t>Hosted portals</a:t>
            </a:r>
          </a:p>
        </p:txBody>
      </p:sp>
      <p:sp>
        <p:nvSpPr>
          <p:cNvPr id="38" name="TextBox 37">
            <a:extLst>
              <a:ext uri="{FF2B5EF4-FFF2-40B4-BE49-F238E27FC236}">
                <a16:creationId xmlns:a16="http://schemas.microsoft.com/office/drawing/2014/main" id="{7576BBCD-89CA-26F5-86D9-9DF340B634B3}"/>
              </a:ext>
            </a:extLst>
          </p:cNvPr>
          <p:cNvSpPr txBox="1"/>
          <p:nvPr/>
        </p:nvSpPr>
        <p:spPr>
          <a:xfrm>
            <a:off x="13971786" y="2296650"/>
            <a:ext cx="3317234" cy="830997"/>
          </a:xfrm>
          <a:prstGeom prst="rect">
            <a:avLst/>
          </a:prstGeom>
          <a:noFill/>
        </p:spPr>
        <p:txBody>
          <a:bodyPr wrap="square">
            <a:spAutoFit/>
          </a:bodyPr>
          <a:lstStyle/>
          <a:p>
            <a:pPr algn="r">
              <a:defRPr/>
            </a:pPr>
            <a:r>
              <a:rPr lang="en-US" sz="4800" b="1" dirty="0">
                <a:solidFill>
                  <a:schemeClr val="accent1"/>
                </a:solidFill>
                <a:latin typeface="Bitter SemiBold" pitchFamily="2" charset="77"/>
              </a:rPr>
              <a:t>53</a:t>
            </a:r>
          </a:p>
        </p:txBody>
      </p:sp>
      <p:sp>
        <p:nvSpPr>
          <p:cNvPr id="43" name="Oval 42">
            <a:extLst>
              <a:ext uri="{FF2B5EF4-FFF2-40B4-BE49-F238E27FC236}">
                <a16:creationId xmlns:a16="http://schemas.microsoft.com/office/drawing/2014/main" id="{14A9C730-D709-676C-40B0-854E098C9091}"/>
              </a:ext>
            </a:extLst>
          </p:cNvPr>
          <p:cNvSpPr/>
          <p:nvPr/>
        </p:nvSpPr>
        <p:spPr>
          <a:xfrm>
            <a:off x="14547030" y="1834975"/>
            <a:ext cx="263041" cy="26304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sz="3600"/>
          </a:p>
        </p:txBody>
      </p:sp>
      <p:sp>
        <p:nvSpPr>
          <p:cNvPr id="44" name="Oval 43">
            <a:extLst>
              <a:ext uri="{FF2B5EF4-FFF2-40B4-BE49-F238E27FC236}">
                <a16:creationId xmlns:a16="http://schemas.microsoft.com/office/drawing/2014/main" id="{F10693D3-94BA-715E-709C-BCB32F213BB5}"/>
              </a:ext>
            </a:extLst>
          </p:cNvPr>
          <p:cNvSpPr/>
          <p:nvPr/>
        </p:nvSpPr>
        <p:spPr>
          <a:xfrm>
            <a:off x="18011558" y="8305327"/>
            <a:ext cx="263041" cy="26304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sz="3600"/>
          </a:p>
        </p:txBody>
      </p:sp>
      <p:sp>
        <p:nvSpPr>
          <p:cNvPr id="48" name="Oval 47">
            <a:extLst>
              <a:ext uri="{FF2B5EF4-FFF2-40B4-BE49-F238E27FC236}">
                <a16:creationId xmlns:a16="http://schemas.microsoft.com/office/drawing/2014/main" id="{1DF2C4DA-313B-5752-2BBE-EE58CF65E313}"/>
              </a:ext>
            </a:extLst>
          </p:cNvPr>
          <p:cNvSpPr/>
          <p:nvPr/>
        </p:nvSpPr>
        <p:spPr>
          <a:xfrm>
            <a:off x="14017360" y="11083790"/>
            <a:ext cx="263041" cy="26304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sz="3600"/>
          </a:p>
        </p:txBody>
      </p:sp>
      <p:sp>
        <p:nvSpPr>
          <p:cNvPr id="49" name="Oval 48">
            <a:extLst>
              <a:ext uri="{FF2B5EF4-FFF2-40B4-BE49-F238E27FC236}">
                <a16:creationId xmlns:a16="http://schemas.microsoft.com/office/drawing/2014/main" id="{0E3A121D-58F5-EA5C-98F3-74B2B8EEB6A7}"/>
              </a:ext>
            </a:extLst>
          </p:cNvPr>
          <p:cNvSpPr/>
          <p:nvPr/>
        </p:nvSpPr>
        <p:spPr>
          <a:xfrm>
            <a:off x="4934229" y="8376066"/>
            <a:ext cx="263041" cy="26304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sz="3600"/>
          </a:p>
        </p:txBody>
      </p:sp>
      <p:sp>
        <p:nvSpPr>
          <p:cNvPr id="57" name="Text Placeholder 3">
            <a:extLst>
              <a:ext uri="{FF2B5EF4-FFF2-40B4-BE49-F238E27FC236}">
                <a16:creationId xmlns:a16="http://schemas.microsoft.com/office/drawing/2014/main" id="{42AE8CD2-F679-FB1A-78E2-CD3C08F4AFBC}"/>
              </a:ext>
            </a:extLst>
          </p:cNvPr>
          <p:cNvSpPr txBox="1">
            <a:spLocks/>
          </p:cNvSpPr>
          <p:nvPr/>
        </p:nvSpPr>
        <p:spPr>
          <a:xfrm>
            <a:off x="12209065" y="12251067"/>
            <a:ext cx="11484020" cy="746983"/>
          </a:xfrm>
          <a:prstGeom prst="rect">
            <a:avLst/>
          </a:prstGeom>
        </p:spPr>
        <p:txBody>
          <a:bodyPr vert="horz" lIns="89994" tIns="89994" rIns="91434" bIns="89994" rtlCol="0">
            <a:normAutofit/>
          </a:bodyPr>
          <a:lstStyle>
            <a:lvl1pPr marL="0" indent="0" algn="ctr" defTabSz="1828709" rtl="0" eaLnBrk="1" latinLnBrk="0" hangingPunct="1">
              <a:lnSpc>
                <a:spcPct val="150000"/>
              </a:lnSpc>
              <a:spcBef>
                <a:spcPts val="2000"/>
              </a:spcBef>
              <a:buClr>
                <a:schemeClr val="accent1"/>
              </a:buClr>
              <a:buFontTx/>
              <a:buNone/>
              <a:defRPr sz="2400" b="0" i="0" kern="1200">
                <a:solidFill>
                  <a:schemeClr val="accent1"/>
                </a:solidFill>
                <a:latin typeface="+mn-lt"/>
                <a:ea typeface="Roboto" panose="02000000000000000000" pitchFamily="2" charset="0"/>
                <a:cs typeface="Rubik Medium" pitchFamily="2" charset="-79"/>
              </a:defRPr>
            </a:lvl1pPr>
            <a:lvl2pPr marL="914354" indent="0" algn="l" defTabSz="1828709" rtl="0" eaLnBrk="1" latinLnBrk="0" hangingPunct="1">
              <a:lnSpc>
                <a:spcPct val="130000"/>
              </a:lnSpc>
              <a:spcBef>
                <a:spcPts val="1000"/>
              </a:spcBef>
              <a:buClr>
                <a:schemeClr val="accent1"/>
              </a:buClr>
              <a:buFont typeface="Arial" panose="020B0604020202020204" pitchFamily="34" charset="0"/>
              <a:buNone/>
              <a:defRPr sz="2800" kern="1200">
                <a:solidFill>
                  <a:schemeClr val="bg1"/>
                </a:solidFill>
                <a:latin typeface="Rubik" pitchFamily="2" charset="-79"/>
                <a:ea typeface="+mn-ea"/>
                <a:cs typeface="Rubik" pitchFamily="2" charset="-79"/>
              </a:defRPr>
            </a:lvl2pPr>
            <a:lvl3pPr marL="1828709" indent="0" algn="l" defTabSz="1828709" rtl="0" eaLnBrk="1" latinLnBrk="0" hangingPunct="1">
              <a:lnSpc>
                <a:spcPct val="130000"/>
              </a:lnSpc>
              <a:spcBef>
                <a:spcPts val="1000"/>
              </a:spcBef>
              <a:buClr>
                <a:schemeClr val="accent1"/>
              </a:buClr>
              <a:buFont typeface="Arial" panose="020B0604020202020204" pitchFamily="34" charset="0"/>
              <a:buNone/>
              <a:defRPr sz="2800" kern="1200">
                <a:solidFill>
                  <a:schemeClr val="bg1"/>
                </a:solidFill>
                <a:latin typeface="Rubik" pitchFamily="2" charset="-79"/>
                <a:ea typeface="+mn-ea"/>
                <a:cs typeface="Rubik" pitchFamily="2" charset="-79"/>
              </a:defRPr>
            </a:lvl3pPr>
            <a:lvl4pPr marL="2743063" indent="0" algn="l" defTabSz="1828709" rtl="0" eaLnBrk="1" latinLnBrk="0" hangingPunct="1">
              <a:lnSpc>
                <a:spcPct val="130000"/>
              </a:lnSpc>
              <a:spcBef>
                <a:spcPts val="1000"/>
              </a:spcBef>
              <a:buClr>
                <a:schemeClr val="accent1"/>
              </a:buClr>
              <a:buFont typeface="Arial" panose="020B0604020202020204" pitchFamily="34" charset="0"/>
              <a:buNone/>
              <a:defRPr sz="2800" kern="1200">
                <a:solidFill>
                  <a:schemeClr val="bg1"/>
                </a:solidFill>
                <a:latin typeface="Rubik" pitchFamily="2" charset="-79"/>
                <a:ea typeface="+mn-ea"/>
                <a:cs typeface="Rubik" pitchFamily="2" charset="-79"/>
              </a:defRPr>
            </a:lvl4pPr>
            <a:lvl5pPr marL="3657417" indent="0" algn="l" defTabSz="1828709" rtl="0" eaLnBrk="1" latinLnBrk="0" hangingPunct="1">
              <a:lnSpc>
                <a:spcPct val="130000"/>
              </a:lnSpc>
              <a:spcBef>
                <a:spcPts val="1000"/>
              </a:spcBef>
              <a:buClr>
                <a:schemeClr val="accent1"/>
              </a:buClr>
              <a:buFont typeface="Arial" panose="020B0604020202020204" pitchFamily="34" charset="0"/>
              <a:buNone/>
              <a:defRPr sz="2800" kern="1200">
                <a:solidFill>
                  <a:schemeClr val="bg1"/>
                </a:solidFill>
                <a:latin typeface="Rubik" pitchFamily="2" charset="-79"/>
                <a:ea typeface="+mn-ea"/>
                <a:cs typeface="Rubik" pitchFamily="2" charset="-79"/>
              </a:defRPr>
            </a:lvl5pPr>
            <a:lvl6pPr marL="5028949"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303"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657"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011"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algn="r"/>
            <a:r>
              <a:rPr lang="en-GB" b="1" dirty="0">
                <a:latin typeface="Rubik SemiBold" pitchFamily="2" charset="-79"/>
                <a:cs typeface="Rubik SemiBold" pitchFamily="2" charset="-79"/>
              </a:rPr>
              <a:t>www.g</a:t>
            </a:r>
            <a:r>
              <a:rPr lang="en-DK" b="1" dirty="0">
                <a:latin typeface="Rubik SemiBold" pitchFamily="2" charset="-79"/>
                <a:cs typeface="Rubik SemiBold" pitchFamily="2" charset="-79"/>
              </a:rPr>
              <a:t>bif.org</a:t>
            </a:r>
          </a:p>
        </p:txBody>
      </p:sp>
      <p:sp>
        <p:nvSpPr>
          <p:cNvPr id="60" name="Text Placeholder 3">
            <a:extLst>
              <a:ext uri="{FF2B5EF4-FFF2-40B4-BE49-F238E27FC236}">
                <a16:creationId xmlns:a16="http://schemas.microsoft.com/office/drawing/2014/main" id="{AD27D8D1-A458-9952-55FF-BDFA2649F23A}"/>
              </a:ext>
            </a:extLst>
          </p:cNvPr>
          <p:cNvSpPr txBox="1">
            <a:spLocks/>
          </p:cNvSpPr>
          <p:nvPr/>
        </p:nvSpPr>
        <p:spPr>
          <a:xfrm>
            <a:off x="706438" y="12251067"/>
            <a:ext cx="17245012" cy="746983"/>
          </a:xfrm>
          <a:prstGeom prst="rect">
            <a:avLst/>
          </a:prstGeom>
        </p:spPr>
        <p:txBody>
          <a:bodyPr vert="horz" lIns="89994" tIns="89994" rIns="91434" bIns="89994" rtlCol="0" anchor="ctr">
            <a:normAutofit/>
          </a:bodyPr>
          <a:lstStyle>
            <a:lvl1pPr marL="0" indent="0" algn="ctr" defTabSz="1828709" rtl="0" eaLnBrk="1" latinLnBrk="0" hangingPunct="1">
              <a:lnSpc>
                <a:spcPct val="150000"/>
              </a:lnSpc>
              <a:spcBef>
                <a:spcPts val="2000"/>
              </a:spcBef>
              <a:buClr>
                <a:schemeClr val="accent1"/>
              </a:buClr>
              <a:buFontTx/>
              <a:buNone/>
              <a:defRPr sz="2400" b="0" i="0" kern="1200">
                <a:solidFill>
                  <a:schemeClr val="accent1"/>
                </a:solidFill>
                <a:latin typeface="+mn-lt"/>
                <a:ea typeface="Roboto" panose="02000000000000000000" pitchFamily="2" charset="0"/>
                <a:cs typeface="Rubik Medium" pitchFamily="2" charset="-79"/>
              </a:defRPr>
            </a:lvl1pPr>
            <a:lvl2pPr marL="914354" indent="0" algn="l" defTabSz="1828709" rtl="0" eaLnBrk="1" latinLnBrk="0" hangingPunct="1">
              <a:lnSpc>
                <a:spcPct val="130000"/>
              </a:lnSpc>
              <a:spcBef>
                <a:spcPts val="1000"/>
              </a:spcBef>
              <a:buClr>
                <a:schemeClr val="accent1"/>
              </a:buClr>
              <a:buFont typeface="Arial" panose="020B0604020202020204" pitchFamily="34" charset="0"/>
              <a:buNone/>
              <a:defRPr sz="2800" kern="1200">
                <a:solidFill>
                  <a:schemeClr val="bg1"/>
                </a:solidFill>
                <a:latin typeface="Rubik" pitchFamily="2" charset="-79"/>
                <a:ea typeface="+mn-ea"/>
                <a:cs typeface="Rubik" pitchFamily="2" charset="-79"/>
              </a:defRPr>
            </a:lvl2pPr>
            <a:lvl3pPr marL="1828709" indent="0" algn="l" defTabSz="1828709" rtl="0" eaLnBrk="1" latinLnBrk="0" hangingPunct="1">
              <a:lnSpc>
                <a:spcPct val="130000"/>
              </a:lnSpc>
              <a:spcBef>
                <a:spcPts val="1000"/>
              </a:spcBef>
              <a:buClr>
                <a:schemeClr val="accent1"/>
              </a:buClr>
              <a:buFont typeface="Arial" panose="020B0604020202020204" pitchFamily="34" charset="0"/>
              <a:buNone/>
              <a:defRPr sz="2800" kern="1200">
                <a:solidFill>
                  <a:schemeClr val="bg1"/>
                </a:solidFill>
                <a:latin typeface="Rubik" pitchFamily="2" charset="-79"/>
                <a:ea typeface="+mn-ea"/>
                <a:cs typeface="Rubik" pitchFamily="2" charset="-79"/>
              </a:defRPr>
            </a:lvl3pPr>
            <a:lvl4pPr marL="2743063" indent="0" algn="l" defTabSz="1828709" rtl="0" eaLnBrk="1" latinLnBrk="0" hangingPunct="1">
              <a:lnSpc>
                <a:spcPct val="130000"/>
              </a:lnSpc>
              <a:spcBef>
                <a:spcPts val="1000"/>
              </a:spcBef>
              <a:buClr>
                <a:schemeClr val="accent1"/>
              </a:buClr>
              <a:buFont typeface="Arial" panose="020B0604020202020204" pitchFamily="34" charset="0"/>
              <a:buNone/>
              <a:defRPr sz="2800" kern="1200">
                <a:solidFill>
                  <a:schemeClr val="bg1"/>
                </a:solidFill>
                <a:latin typeface="Rubik" pitchFamily="2" charset="-79"/>
                <a:ea typeface="+mn-ea"/>
                <a:cs typeface="Rubik" pitchFamily="2" charset="-79"/>
              </a:defRPr>
            </a:lvl4pPr>
            <a:lvl5pPr marL="3657417" indent="0" algn="l" defTabSz="1828709" rtl="0" eaLnBrk="1" latinLnBrk="0" hangingPunct="1">
              <a:lnSpc>
                <a:spcPct val="130000"/>
              </a:lnSpc>
              <a:spcBef>
                <a:spcPts val="1000"/>
              </a:spcBef>
              <a:buClr>
                <a:schemeClr val="accent1"/>
              </a:buClr>
              <a:buFont typeface="Arial" panose="020B0604020202020204" pitchFamily="34" charset="0"/>
              <a:buNone/>
              <a:defRPr sz="2800" kern="1200">
                <a:solidFill>
                  <a:schemeClr val="bg1"/>
                </a:solidFill>
                <a:latin typeface="Rubik" pitchFamily="2" charset="-79"/>
                <a:ea typeface="+mn-ea"/>
                <a:cs typeface="Rubik" pitchFamily="2" charset="-79"/>
              </a:defRPr>
            </a:lvl5pPr>
            <a:lvl6pPr marL="5028949"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303"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657"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011"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algn="l"/>
            <a:r>
              <a:rPr lang="en-GB" dirty="0">
                <a:latin typeface="Rubik Medium" pitchFamily="2" charset="-79"/>
              </a:rPr>
              <a:t>By the numbers | 1 April 2025</a:t>
            </a:r>
            <a:endParaRPr lang="en-DK" dirty="0">
              <a:latin typeface="Rubik Medium" pitchFamily="2" charset="-79"/>
            </a:endParaRPr>
          </a:p>
        </p:txBody>
      </p:sp>
    </p:spTree>
    <p:custDataLst>
      <p:tags r:id="rId1"/>
    </p:custDataLst>
    <p:extLst>
      <p:ext uri="{BB962C8B-B14F-4D97-AF65-F5344CB8AC3E}">
        <p14:creationId xmlns:p14="http://schemas.microsoft.com/office/powerpoint/2010/main" val="20391136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18338890-C704-A540-875B-92753B23938A}"/>
              </a:ext>
            </a:extLst>
          </p:cNvPr>
          <p:cNvSpPr>
            <a:spLocks noGrp="1"/>
          </p:cNvSpPr>
          <p:nvPr>
            <p:ph type="subTitle" idx="1"/>
          </p:nvPr>
        </p:nvSpPr>
        <p:spPr/>
        <p:txBody>
          <a:bodyPr anchor="ctr">
            <a:normAutofit/>
          </a:bodyPr>
          <a:lstStyle/>
          <a:p>
            <a:r>
              <a:rPr lang="en-GB" sz="3600" b="1" dirty="0">
                <a:solidFill>
                  <a:schemeClr val="accent1"/>
                </a:solidFill>
                <a:latin typeface="Rubik SemiBold" pitchFamily="2" charset="-79"/>
                <a:cs typeface="Rubik SemiBold" pitchFamily="2" charset="-79"/>
              </a:rPr>
              <a:t>223.0 million records </a:t>
            </a:r>
            <a:r>
              <a:rPr lang="en-GB" sz="3600" dirty="0">
                <a:solidFill>
                  <a:schemeClr val="tx1">
                    <a:lumMod val="75000"/>
                    <a:lumOff val="25000"/>
                  </a:schemeClr>
                </a:solidFill>
                <a:latin typeface="Rubik" pitchFamily="2" charset="-79"/>
              </a:rPr>
              <a:t>with </a:t>
            </a:r>
            <a:r>
              <a:rPr lang="en-GB" sz="3600" b="1" dirty="0">
                <a:solidFill>
                  <a:schemeClr val="tx1">
                    <a:lumMod val="75000"/>
                    <a:lumOff val="25000"/>
                  </a:schemeClr>
                </a:solidFill>
                <a:latin typeface="Rubik" pitchFamily="2" charset="-79"/>
              </a:rPr>
              <a:t>taxonomically identified images</a:t>
            </a:r>
          </a:p>
          <a:p>
            <a:pPr marL="571500" indent="-571500">
              <a:buFont typeface="Arial" panose="020B0604020202020204" pitchFamily="34" charset="0"/>
              <a:buChar char="•"/>
            </a:pPr>
            <a:r>
              <a:rPr lang="en-GB" sz="3600" dirty="0">
                <a:solidFill>
                  <a:schemeClr val="tx1">
                    <a:lumMod val="75000"/>
                    <a:lumOff val="25000"/>
                  </a:schemeClr>
                </a:solidFill>
              </a:rPr>
              <a:t>145.6 million human observations</a:t>
            </a:r>
          </a:p>
          <a:p>
            <a:pPr marL="571500" indent="-571500">
              <a:buFont typeface="Arial" panose="020B0604020202020204" pitchFamily="34" charset="0"/>
              <a:buChar char="•"/>
            </a:pPr>
            <a:r>
              <a:rPr lang="en-GB" sz="3600" dirty="0">
                <a:solidFill>
                  <a:schemeClr val="tx1">
                    <a:lumMod val="75000"/>
                    <a:lumOff val="25000"/>
                  </a:schemeClr>
                </a:solidFill>
              </a:rPr>
              <a:t>67.7 million specimens</a:t>
            </a:r>
          </a:p>
          <a:p>
            <a:pPr marL="571500" indent="-571500">
              <a:buFont typeface="Arial" panose="020B0604020202020204" pitchFamily="34" charset="0"/>
              <a:buChar char="•"/>
            </a:pPr>
            <a:r>
              <a:rPr lang="en-GB" sz="3600" dirty="0">
                <a:solidFill>
                  <a:schemeClr val="tx1">
                    <a:lumMod val="75000"/>
                    <a:lumOff val="25000"/>
                  </a:schemeClr>
                </a:solidFill>
              </a:rPr>
              <a:t>7.1 million material samples</a:t>
            </a:r>
            <a:endParaRPr lang="en-US" sz="3600" dirty="0">
              <a:solidFill>
                <a:schemeClr val="tx1">
                  <a:lumMod val="75000"/>
                  <a:lumOff val="25000"/>
                </a:schemeClr>
              </a:solidFill>
            </a:endParaRPr>
          </a:p>
          <a:p>
            <a:pPr marL="571500" indent="-571500">
              <a:buFont typeface="Arial" panose="020B0604020202020204" pitchFamily="34" charset="0"/>
              <a:buChar char="•"/>
            </a:pPr>
            <a:r>
              <a:rPr lang="en-GB" sz="3600" dirty="0">
                <a:solidFill>
                  <a:schemeClr val="tx1">
                    <a:lumMod val="75000"/>
                    <a:lumOff val="25000"/>
                  </a:schemeClr>
                </a:solidFill>
              </a:rPr>
              <a:t>1.5 million fossil specimens</a:t>
            </a:r>
          </a:p>
          <a:p>
            <a:r>
              <a:rPr lang="en-GB" sz="3600" b="1" dirty="0">
                <a:solidFill>
                  <a:schemeClr val="accent1"/>
                </a:solidFill>
                <a:latin typeface="Rubik SemiBold" pitchFamily="2" charset="-79"/>
                <a:cs typeface="Rubik SemiBold" pitchFamily="2" charset="-79"/>
              </a:rPr>
              <a:t>1,584,207</a:t>
            </a:r>
            <a:r>
              <a:rPr lang="en-GB" sz="3600" b="1" dirty="0">
                <a:solidFill>
                  <a:schemeClr val="tx1">
                    <a:lumMod val="75000"/>
                    <a:lumOff val="25000"/>
                  </a:schemeClr>
                </a:solidFill>
                <a:latin typeface="Rubik SemiBold" pitchFamily="2" charset="-79"/>
                <a:cs typeface="Rubik SemiBold" pitchFamily="2" charset="-79"/>
              </a:rPr>
              <a:t> audio files</a:t>
            </a:r>
          </a:p>
          <a:p>
            <a:r>
              <a:rPr lang="en-GB" sz="3600" b="1" dirty="0">
                <a:solidFill>
                  <a:schemeClr val="accent1"/>
                </a:solidFill>
                <a:latin typeface="Rubik SemiBold" pitchFamily="2" charset="-79"/>
                <a:cs typeface="Rubik SemiBold" pitchFamily="2" charset="-79"/>
              </a:rPr>
              <a:t>4,940</a:t>
            </a:r>
            <a:r>
              <a:rPr lang="en-GB" sz="3600" b="1" dirty="0">
                <a:solidFill>
                  <a:schemeClr val="tx1">
                    <a:lumMod val="75000"/>
                    <a:lumOff val="25000"/>
                  </a:schemeClr>
                </a:solidFill>
                <a:latin typeface="Rubik SemiBold" pitchFamily="2" charset="-79"/>
                <a:cs typeface="Rubik SemiBold" pitchFamily="2" charset="-79"/>
              </a:rPr>
              <a:t> videos</a:t>
            </a:r>
          </a:p>
        </p:txBody>
      </p:sp>
      <p:sp>
        <p:nvSpPr>
          <p:cNvPr id="9" name="Title 8">
            <a:extLst>
              <a:ext uri="{FF2B5EF4-FFF2-40B4-BE49-F238E27FC236}">
                <a16:creationId xmlns:a16="http://schemas.microsoft.com/office/drawing/2014/main" id="{DB751A4B-DD06-E54E-AD40-0C0175D4DD81}"/>
              </a:ext>
            </a:extLst>
          </p:cNvPr>
          <p:cNvSpPr>
            <a:spLocks noGrp="1"/>
          </p:cNvSpPr>
          <p:nvPr>
            <p:ph type="title"/>
          </p:nvPr>
        </p:nvSpPr>
        <p:spPr/>
        <p:txBody>
          <a:bodyPr>
            <a:noAutofit/>
          </a:bodyPr>
          <a:lstStyle/>
          <a:p>
            <a:r>
              <a:rPr lang="en-GB" dirty="0"/>
              <a:t>Species occurrence records with multimedia evidence</a:t>
            </a:r>
          </a:p>
        </p:txBody>
      </p:sp>
      <p:sp>
        <p:nvSpPr>
          <p:cNvPr id="24" name="Text Placeholder 3">
            <a:extLst>
              <a:ext uri="{FF2B5EF4-FFF2-40B4-BE49-F238E27FC236}">
                <a16:creationId xmlns:a16="http://schemas.microsoft.com/office/drawing/2014/main" id="{E8B4C610-E9B0-8E4D-5A72-546AC0A937A3}"/>
              </a:ext>
            </a:extLst>
          </p:cNvPr>
          <p:cNvSpPr txBox="1">
            <a:spLocks/>
          </p:cNvSpPr>
          <p:nvPr/>
        </p:nvSpPr>
        <p:spPr>
          <a:xfrm>
            <a:off x="705549" y="12277725"/>
            <a:ext cx="17245901" cy="720325"/>
          </a:xfrm>
          <a:prstGeom prst="rect">
            <a:avLst/>
          </a:prstGeom>
        </p:spPr>
        <p:txBody>
          <a:bodyPr vert="horz" lIns="89994" tIns="89994" rIns="91434" bIns="89994" rtlCol="0" anchor="ctr">
            <a:normAutofit/>
          </a:bodyPr>
          <a:lstStyle>
            <a:lvl1pPr marL="0" indent="0" algn="ctr" defTabSz="1828709" rtl="0" eaLnBrk="1" latinLnBrk="0" hangingPunct="1">
              <a:lnSpc>
                <a:spcPct val="150000"/>
              </a:lnSpc>
              <a:spcBef>
                <a:spcPts val="2000"/>
              </a:spcBef>
              <a:buClr>
                <a:schemeClr val="accent1"/>
              </a:buClr>
              <a:buFontTx/>
              <a:buNone/>
              <a:defRPr sz="2400" b="0" i="0" kern="1200">
                <a:solidFill>
                  <a:schemeClr val="accent1"/>
                </a:solidFill>
                <a:latin typeface="+mn-lt"/>
                <a:ea typeface="Roboto" panose="02000000000000000000" pitchFamily="2" charset="0"/>
                <a:cs typeface="Rubik Medium" pitchFamily="2" charset="-79"/>
              </a:defRPr>
            </a:lvl1pPr>
            <a:lvl2pPr marL="914354" indent="0" algn="l" defTabSz="1828709" rtl="0" eaLnBrk="1" latinLnBrk="0" hangingPunct="1">
              <a:lnSpc>
                <a:spcPct val="130000"/>
              </a:lnSpc>
              <a:spcBef>
                <a:spcPts val="1000"/>
              </a:spcBef>
              <a:buClr>
                <a:schemeClr val="accent1"/>
              </a:buClr>
              <a:buFont typeface="Arial" panose="020B0604020202020204" pitchFamily="34" charset="0"/>
              <a:buNone/>
              <a:defRPr sz="2800" kern="1200">
                <a:solidFill>
                  <a:schemeClr val="bg1"/>
                </a:solidFill>
                <a:latin typeface="Rubik" pitchFamily="2" charset="-79"/>
                <a:ea typeface="+mn-ea"/>
                <a:cs typeface="Rubik" pitchFamily="2" charset="-79"/>
              </a:defRPr>
            </a:lvl2pPr>
            <a:lvl3pPr marL="1828709" indent="0" algn="l" defTabSz="1828709" rtl="0" eaLnBrk="1" latinLnBrk="0" hangingPunct="1">
              <a:lnSpc>
                <a:spcPct val="130000"/>
              </a:lnSpc>
              <a:spcBef>
                <a:spcPts val="1000"/>
              </a:spcBef>
              <a:buClr>
                <a:schemeClr val="accent1"/>
              </a:buClr>
              <a:buFont typeface="Arial" panose="020B0604020202020204" pitchFamily="34" charset="0"/>
              <a:buNone/>
              <a:defRPr sz="2800" kern="1200">
                <a:solidFill>
                  <a:schemeClr val="bg1"/>
                </a:solidFill>
                <a:latin typeface="Rubik" pitchFamily="2" charset="-79"/>
                <a:ea typeface="+mn-ea"/>
                <a:cs typeface="Rubik" pitchFamily="2" charset="-79"/>
              </a:defRPr>
            </a:lvl3pPr>
            <a:lvl4pPr marL="2743063" indent="0" algn="l" defTabSz="1828709" rtl="0" eaLnBrk="1" latinLnBrk="0" hangingPunct="1">
              <a:lnSpc>
                <a:spcPct val="130000"/>
              </a:lnSpc>
              <a:spcBef>
                <a:spcPts val="1000"/>
              </a:spcBef>
              <a:buClr>
                <a:schemeClr val="accent1"/>
              </a:buClr>
              <a:buFont typeface="Arial" panose="020B0604020202020204" pitchFamily="34" charset="0"/>
              <a:buNone/>
              <a:defRPr sz="2800" kern="1200">
                <a:solidFill>
                  <a:schemeClr val="bg1"/>
                </a:solidFill>
                <a:latin typeface="Rubik" pitchFamily="2" charset="-79"/>
                <a:ea typeface="+mn-ea"/>
                <a:cs typeface="Rubik" pitchFamily="2" charset="-79"/>
              </a:defRPr>
            </a:lvl4pPr>
            <a:lvl5pPr marL="3657417" indent="0" algn="l" defTabSz="1828709" rtl="0" eaLnBrk="1" latinLnBrk="0" hangingPunct="1">
              <a:lnSpc>
                <a:spcPct val="130000"/>
              </a:lnSpc>
              <a:spcBef>
                <a:spcPts val="1000"/>
              </a:spcBef>
              <a:buClr>
                <a:schemeClr val="accent1"/>
              </a:buClr>
              <a:buFont typeface="Arial" panose="020B0604020202020204" pitchFamily="34" charset="0"/>
              <a:buNone/>
              <a:defRPr sz="2800" kern="1200">
                <a:solidFill>
                  <a:schemeClr val="bg1"/>
                </a:solidFill>
                <a:latin typeface="Rubik" pitchFamily="2" charset="-79"/>
                <a:ea typeface="+mn-ea"/>
                <a:cs typeface="Rubik" pitchFamily="2" charset="-79"/>
              </a:defRPr>
            </a:lvl5pPr>
            <a:lvl6pPr marL="5028949"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303"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657"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011"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algn="l">
              <a:lnSpc>
                <a:spcPct val="100000"/>
              </a:lnSpc>
            </a:pPr>
            <a:r>
              <a:rPr lang="en-GB" sz="2000" dirty="0">
                <a:latin typeface="Rubik" pitchFamily="2" charset="-79"/>
                <a:cs typeface="Rubik" pitchFamily="2" charset="-79"/>
              </a:rPr>
              <a:t>https://</a:t>
            </a:r>
            <a:r>
              <a:rPr lang="en-GB" sz="2000" dirty="0" err="1">
                <a:latin typeface="Rubik" pitchFamily="2" charset="-79"/>
                <a:cs typeface="Rubik" pitchFamily="2" charset="-79"/>
              </a:rPr>
              <a:t>www.gbif.org</a:t>
            </a:r>
            <a:r>
              <a:rPr lang="en-GB" sz="2000" dirty="0">
                <a:latin typeface="Rubik" pitchFamily="2" charset="-79"/>
                <a:cs typeface="Rubik" pitchFamily="2" charset="-79"/>
              </a:rPr>
              <a:t>/occurrence/gallery</a:t>
            </a:r>
          </a:p>
        </p:txBody>
      </p:sp>
      <p:pic>
        <p:nvPicPr>
          <p:cNvPr id="5" name="Picture Placeholder 4">
            <a:extLst>
              <a:ext uri="{FF2B5EF4-FFF2-40B4-BE49-F238E27FC236}">
                <a16:creationId xmlns:a16="http://schemas.microsoft.com/office/drawing/2014/main" id="{D0CE4C8C-961B-F2E7-88C0-5BEA6E9C0122}"/>
              </a:ext>
            </a:extLst>
          </p:cNvPr>
          <p:cNvPicPr>
            <a:picLocks noGrp="1" noChangeAspect="1"/>
          </p:cNvPicPr>
          <p:nvPr>
            <p:ph type="pic" sz="quarter" idx="13"/>
          </p:nvPr>
        </p:nvPicPr>
        <p:blipFill rotWithShape="1">
          <a:blip r:embed="rId3" cstate="hqprint">
            <a:extLst>
              <a:ext uri="{28A0092B-C50C-407E-A947-70E740481C1C}">
                <a14:useLocalDpi xmlns:a14="http://schemas.microsoft.com/office/drawing/2010/main"/>
              </a:ext>
            </a:extLst>
          </a:blip>
          <a:srcRect/>
          <a:stretch/>
        </p:blipFill>
        <p:spPr>
          <a:xfrm>
            <a:off x="12191206" y="3257550"/>
            <a:ext cx="11484768" cy="8297863"/>
          </a:xfrm>
        </p:spPr>
      </p:pic>
      <p:sp>
        <p:nvSpPr>
          <p:cNvPr id="2" name="Text Placeholder 3">
            <a:extLst>
              <a:ext uri="{FF2B5EF4-FFF2-40B4-BE49-F238E27FC236}">
                <a16:creationId xmlns:a16="http://schemas.microsoft.com/office/drawing/2014/main" id="{7051B300-FC3A-FBE8-C66A-492E28EB7C86}"/>
              </a:ext>
            </a:extLst>
          </p:cNvPr>
          <p:cNvSpPr txBox="1">
            <a:spLocks/>
          </p:cNvSpPr>
          <p:nvPr/>
        </p:nvSpPr>
        <p:spPr>
          <a:xfrm>
            <a:off x="17483905" y="359389"/>
            <a:ext cx="6192069" cy="717121"/>
          </a:xfrm>
          <a:prstGeom prst="rect">
            <a:avLst/>
          </a:prstGeom>
        </p:spPr>
        <p:txBody>
          <a:bodyPr vert="horz" lIns="89994" tIns="89994" rIns="91434" bIns="89994" rtlCol="0" anchor="ctr">
            <a:normAutofit/>
          </a:bodyPr>
          <a:lstStyle>
            <a:lvl1pPr marL="0" indent="0" algn="ctr" defTabSz="1828709" rtl="0" eaLnBrk="1" latinLnBrk="0" hangingPunct="1">
              <a:lnSpc>
                <a:spcPct val="150000"/>
              </a:lnSpc>
              <a:spcBef>
                <a:spcPts val="2000"/>
              </a:spcBef>
              <a:buClr>
                <a:schemeClr val="accent1"/>
              </a:buClr>
              <a:buFontTx/>
              <a:buNone/>
              <a:defRPr sz="2400" b="0" i="0" kern="1200">
                <a:solidFill>
                  <a:schemeClr val="accent1"/>
                </a:solidFill>
                <a:latin typeface="+mn-lt"/>
                <a:ea typeface="Roboto" panose="02000000000000000000" pitchFamily="2" charset="0"/>
                <a:cs typeface="Rubik Medium" pitchFamily="2" charset="-79"/>
              </a:defRPr>
            </a:lvl1pPr>
            <a:lvl2pPr marL="914354" indent="0" algn="l" defTabSz="1828709" rtl="0" eaLnBrk="1" latinLnBrk="0" hangingPunct="1">
              <a:lnSpc>
                <a:spcPct val="130000"/>
              </a:lnSpc>
              <a:spcBef>
                <a:spcPts val="1000"/>
              </a:spcBef>
              <a:buClr>
                <a:schemeClr val="accent1"/>
              </a:buClr>
              <a:buFont typeface="Arial" panose="020B0604020202020204" pitchFamily="34" charset="0"/>
              <a:buNone/>
              <a:defRPr sz="2800" kern="1200">
                <a:solidFill>
                  <a:schemeClr val="bg1"/>
                </a:solidFill>
                <a:latin typeface="Rubik" pitchFamily="2" charset="-79"/>
                <a:ea typeface="+mn-ea"/>
                <a:cs typeface="Rubik" pitchFamily="2" charset="-79"/>
              </a:defRPr>
            </a:lvl2pPr>
            <a:lvl3pPr marL="1828709" indent="0" algn="l" defTabSz="1828709" rtl="0" eaLnBrk="1" latinLnBrk="0" hangingPunct="1">
              <a:lnSpc>
                <a:spcPct val="130000"/>
              </a:lnSpc>
              <a:spcBef>
                <a:spcPts val="1000"/>
              </a:spcBef>
              <a:buClr>
                <a:schemeClr val="accent1"/>
              </a:buClr>
              <a:buFont typeface="Arial" panose="020B0604020202020204" pitchFamily="34" charset="0"/>
              <a:buNone/>
              <a:defRPr sz="2800" kern="1200">
                <a:solidFill>
                  <a:schemeClr val="bg1"/>
                </a:solidFill>
                <a:latin typeface="Rubik" pitchFamily="2" charset="-79"/>
                <a:ea typeface="+mn-ea"/>
                <a:cs typeface="Rubik" pitchFamily="2" charset="-79"/>
              </a:defRPr>
            </a:lvl3pPr>
            <a:lvl4pPr marL="2743063" indent="0" algn="l" defTabSz="1828709" rtl="0" eaLnBrk="1" latinLnBrk="0" hangingPunct="1">
              <a:lnSpc>
                <a:spcPct val="130000"/>
              </a:lnSpc>
              <a:spcBef>
                <a:spcPts val="1000"/>
              </a:spcBef>
              <a:buClr>
                <a:schemeClr val="accent1"/>
              </a:buClr>
              <a:buFont typeface="Arial" panose="020B0604020202020204" pitchFamily="34" charset="0"/>
              <a:buNone/>
              <a:defRPr sz="2800" kern="1200">
                <a:solidFill>
                  <a:schemeClr val="bg1"/>
                </a:solidFill>
                <a:latin typeface="Rubik" pitchFamily="2" charset="-79"/>
                <a:ea typeface="+mn-ea"/>
                <a:cs typeface="Rubik" pitchFamily="2" charset="-79"/>
              </a:defRPr>
            </a:lvl4pPr>
            <a:lvl5pPr marL="3657417" indent="0" algn="l" defTabSz="1828709" rtl="0" eaLnBrk="1" latinLnBrk="0" hangingPunct="1">
              <a:lnSpc>
                <a:spcPct val="130000"/>
              </a:lnSpc>
              <a:spcBef>
                <a:spcPts val="1000"/>
              </a:spcBef>
              <a:buClr>
                <a:schemeClr val="accent1"/>
              </a:buClr>
              <a:buFont typeface="Arial" panose="020B0604020202020204" pitchFamily="34" charset="0"/>
              <a:buNone/>
              <a:defRPr sz="2800" kern="1200">
                <a:solidFill>
                  <a:schemeClr val="bg1"/>
                </a:solidFill>
                <a:latin typeface="Rubik" pitchFamily="2" charset="-79"/>
                <a:ea typeface="+mn-ea"/>
                <a:cs typeface="Rubik" pitchFamily="2" charset="-79"/>
              </a:defRPr>
            </a:lvl5pPr>
            <a:lvl6pPr marL="5028949"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303"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657"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011"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algn="r"/>
            <a:r>
              <a:rPr lang="en-GB" sz="2000" dirty="0">
                <a:latin typeface="Rubik Medium" pitchFamily="2" charset="-79"/>
              </a:rPr>
              <a:t>1 April 2025</a:t>
            </a:r>
            <a:endParaRPr lang="en-DK" sz="2000" dirty="0">
              <a:latin typeface="Rubik Medium" pitchFamily="2" charset="-79"/>
            </a:endParaRPr>
          </a:p>
        </p:txBody>
      </p:sp>
    </p:spTree>
    <p:extLst>
      <p:ext uri="{BB962C8B-B14F-4D97-AF65-F5344CB8AC3E}">
        <p14:creationId xmlns:p14="http://schemas.microsoft.com/office/powerpoint/2010/main" val="41821969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0BBFE7B5-EF1A-49EC-8E20-E4CB18D58C84}"/>
              </a:ext>
            </a:extLst>
          </p:cNvPr>
          <p:cNvSpPr>
            <a:spLocks noGrp="1"/>
          </p:cNvSpPr>
          <p:nvPr>
            <p:ph type="ftr" sz="quarter" idx="11"/>
          </p:nvPr>
        </p:nvSpPr>
        <p:spPr>
          <a:xfrm>
            <a:off x="706438" y="12283937"/>
            <a:ext cx="12197000" cy="720725"/>
          </a:xfrm>
        </p:spPr>
        <p:txBody>
          <a:bodyPr/>
          <a:lstStyle/>
          <a:p>
            <a:r>
              <a:rPr lang="en-GB" sz="2000" dirty="0">
                <a:solidFill>
                  <a:schemeClr val="accent1"/>
                </a:solidFill>
              </a:rPr>
              <a:t>https://</a:t>
            </a:r>
            <a:r>
              <a:rPr lang="en-GB" sz="2000" dirty="0" err="1">
                <a:solidFill>
                  <a:schemeClr val="accent1"/>
                </a:solidFill>
              </a:rPr>
              <a:t>www.gbif.org</a:t>
            </a:r>
            <a:r>
              <a:rPr lang="en-GB" sz="2000" dirty="0">
                <a:solidFill>
                  <a:schemeClr val="accent1"/>
                </a:solidFill>
              </a:rPr>
              <a:t>/the-</a:t>
            </a:r>
            <a:r>
              <a:rPr lang="en-GB" sz="2000" dirty="0" err="1">
                <a:solidFill>
                  <a:schemeClr val="accent1"/>
                </a:solidFill>
              </a:rPr>
              <a:t>gbif</a:t>
            </a:r>
            <a:r>
              <a:rPr lang="en-GB" sz="2000" dirty="0">
                <a:solidFill>
                  <a:schemeClr val="accent1"/>
                </a:solidFill>
              </a:rPr>
              <a:t>-network</a:t>
            </a:r>
          </a:p>
        </p:txBody>
      </p:sp>
      <p:sp>
        <p:nvSpPr>
          <p:cNvPr id="2" name="Title 1">
            <a:extLst>
              <a:ext uri="{FF2B5EF4-FFF2-40B4-BE49-F238E27FC236}">
                <a16:creationId xmlns:a16="http://schemas.microsoft.com/office/drawing/2014/main" id="{85168566-63F8-417F-A440-352684CF40E7}"/>
              </a:ext>
            </a:extLst>
          </p:cNvPr>
          <p:cNvSpPr>
            <a:spLocks noGrp="1"/>
          </p:cNvSpPr>
          <p:nvPr>
            <p:ph type="title"/>
          </p:nvPr>
        </p:nvSpPr>
        <p:spPr/>
        <p:txBody>
          <a:bodyPr/>
          <a:lstStyle/>
          <a:p>
            <a:r>
              <a:rPr lang="en-GB" dirty="0">
                <a:solidFill>
                  <a:schemeClr val="tx1">
                    <a:lumMod val="75000"/>
                    <a:lumOff val="25000"/>
                  </a:schemeClr>
                </a:solidFill>
              </a:rPr>
              <a:t>GBIF Participant countries</a:t>
            </a:r>
          </a:p>
        </p:txBody>
      </p:sp>
      <p:grpSp>
        <p:nvGrpSpPr>
          <p:cNvPr id="9" name="Group 8">
            <a:extLst>
              <a:ext uri="{FF2B5EF4-FFF2-40B4-BE49-F238E27FC236}">
                <a16:creationId xmlns:a16="http://schemas.microsoft.com/office/drawing/2014/main" id="{2407D2E1-931A-2C46-A776-809C34DDAB09}"/>
              </a:ext>
            </a:extLst>
          </p:cNvPr>
          <p:cNvGrpSpPr/>
          <p:nvPr/>
        </p:nvGrpSpPr>
        <p:grpSpPr>
          <a:xfrm>
            <a:off x="1772503" y="6645788"/>
            <a:ext cx="4402936" cy="1538767"/>
            <a:chOff x="376518" y="4968267"/>
            <a:chExt cx="2201611" cy="769434"/>
          </a:xfrm>
        </p:grpSpPr>
        <p:sp>
          <p:nvSpPr>
            <p:cNvPr id="4" name="Rectangle 3">
              <a:extLst>
                <a:ext uri="{FF2B5EF4-FFF2-40B4-BE49-F238E27FC236}">
                  <a16:creationId xmlns:a16="http://schemas.microsoft.com/office/drawing/2014/main" id="{F153435F-F7D4-5844-87FB-28FA010FCEF3}"/>
                </a:ext>
              </a:extLst>
            </p:cNvPr>
            <p:cNvSpPr/>
            <p:nvPr/>
          </p:nvSpPr>
          <p:spPr>
            <a:xfrm>
              <a:off x="376518" y="5041864"/>
              <a:ext cx="182880" cy="182880"/>
            </a:xfrm>
            <a:prstGeom prst="rect">
              <a:avLst/>
            </a:prstGeom>
            <a:ln w="25400">
              <a:noFill/>
            </a:ln>
          </p:spPr>
          <p:style>
            <a:lnRef idx="2">
              <a:schemeClr val="accent1">
                <a:shade val="50000"/>
              </a:schemeClr>
            </a:lnRef>
            <a:fillRef idx="1">
              <a:schemeClr val="accent1"/>
            </a:fillRef>
            <a:effectRef idx="0">
              <a:schemeClr val="accent1"/>
            </a:effectRef>
            <a:fontRef idx="minor">
              <a:schemeClr val="lt1"/>
            </a:fontRef>
          </p:style>
          <p:txBody>
            <a:bodyPr lIns="143991" tIns="143991" rIns="143991" bIns="143991" rtlCol="0" anchor="ctr">
              <a:normAutofit fontScale="25000" lnSpcReduction="20000"/>
            </a:bodyPr>
            <a:lstStyle/>
            <a:p>
              <a:pPr algn="ctr"/>
              <a:endParaRPr lang="en-GB" sz="3200" dirty="0">
                <a:solidFill>
                  <a:schemeClr val="bg1"/>
                </a:solidFill>
              </a:endParaRPr>
            </a:p>
          </p:txBody>
        </p:sp>
        <p:sp>
          <p:nvSpPr>
            <p:cNvPr id="359" name="Rectangle 358">
              <a:extLst>
                <a:ext uri="{FF2B5EF4-FFF2-40B4-BE49-F238E27FC236}">
                  <a16:creationId xmlns:a16="http://schemas.microsoft.com/office/drawing/2014/main" id="{95144AF9-2FBA-0D4E-BFFE-79E367752D66}"/>
                </a:ext>
              </a:extLst>
            </p:cNvPr>
            <p:cNvSpPr/>
            <p:nvPr/>
          </p:nvSpPr>
          <p:spPr>
            <a:xfrm>
              <a:off x="376518" y="5481214"/>
              <a:ext cx="182880" cy="182880"/>
            </a:xfrm>
            <a:prstGeom prst="rect">
              <a:avLst/>
            </a:prstGeom>
            <a:solidFill>
              <a:srgbClr val="B8CEB1"/>
            </a:solidFill>
            <a:ln w="25400">
              <a:noFill/>
            </a:ln>
          </p:spPr>
          <p:style>
            <a:lnRef idx="2">
              <a:schemeClr val="accent1">
                <a:shade val="50000"/>
              </a:schemeClr>
            </a:lnRef>
            <a:fillRef idx="1">
              <a:schemeClr val="accent1"/>
            </a:fillRef>
            <a:effectRef idx="0">
              <a:schemeClr val="accent1"/>
            </a:effectRef>
            <a:fontRef idx="minor">
              <a:schemeClr val="lt1"/>
            </a:fontRef>
          </p:style>
          <p:txBody>
            <a:bodyPr lIns="143991" tIns="143991" rIns="143991" bIns="143991" rtlCol="0" anchor="ctr">
              <a:normAutofit fontScale="25000" lnSpcReduction="20000"/>
            </a:bodyPr>
            <a:lstStyle/>
            <a:p>
              <a:pPr algn="ctr"/>
              <a:endParaRPr lang="en-GB" sz="3200" dirty="0">
                <a:solidFill>
                  <a:schemeClr val="bg1"/>
                </a:solidFill>
              </a:endParaRPr>
            </a:p>
          </p:txBody>
        </p:sp>
        <p:sp>
          <p:nvSpPr>
            <p:cNvPr id="5" name="TextBox 4">
              <a:extLst>
                <a:ext uri="{FF2B5EF4-FFF2-40B4-BE49-F238E27FC236}">
                  <a16:creationId xmlns:a16="http://schemas.microsoft.com/office/drawing/2014/main" id="{CCE56E7F-41BD-B54F-BB7F-3D53B4E6AA56}"/>
                </a:ext>
              </a:extLst>
            </p:cNvPr>
            <p:cNvSpPr txBox="1"/>
            <p:nvPr/>
          </p:nvSpPr>
          <p:spPr>
            <a:xfrm>
              <a:off x="559398" y="4968267"/>
              <a:ext cx="1527586" cy="330084"/>
            </a:xfrm>
            <a:prstGeom prst="rect">
              <a:avLst/>
            </a:prstGeom>
            <a:noFill/>
          </p:spPr>
          <p:txBody>
            <a:bodyPr wrap="square" lIns="143991" tIns="143991" rIns="143991" bIns="143991" rtlCol="0">
              <a:spAutoFit/>
            </a:bodyPr>
            <a:lstStyle/>
            <a:p>
              <a:pPr algn="l">
                <a:buClr>
                  <a:schemeClr val="accent1"/>
                </a:buClr>
              </a:pPr>
              <a:r>
                <a:rPr lang="en-GB" sz="2400" dirty="0">
                  <a:solidFill>
                    <a:schemeClr val="tx1">
                      <a:lumMod val="75000"/>
                      <a:lumOff val="25000"/>
                    </a:schemeClr>
                  </a:solidFill>
                </a:rPr>
                <a:t>Voting Participants</a:t>
              </a:r>
            </a:p>
          </p:txBody>
        </p:sp>
        <p:sp>
          <p:nvSpPr>
            <p:cNvPr id="361" name="TextBox 360">
              <a:extLst>
                <a:ext uri="{FF2B5EF4-FFF2-40B4-BE49-F238E27FC236}">
                  <a16:creationId xmlns:a16="http://schemas.microsoft.com/office/drawing/2014/main" id="{570DB290-55A8-394D-B217-434A2C97B792}"/>
                </a:ext>
              </a:extLst>
            </p:cNvPr>
            <p:cNvSpPr txBox="1"/>
            <p:nvPr/>
          </p:nvSpPr>
          <p:spPr>
            <a:xfrm>
              <a:off x="559398" y="5407617"/>
              <a:ext cx="2018731" cy="330084"/>
            </a:xfrm>
            <a:prstGeom prst="rect">
              <a:avLst/>
            </a:prstGeom>
            <a:noFill/>
          </p:spPr>
          <p:txBody>
            <a:bodyPr wrap="square" lIns="143991" tIns="143991" rIns="143991" bIns="143991" rtlCol="0">
              <a:spAutoFit/>
            </a:bodyPr>
            <a:lstStyle/>
            <a:p>
              <a:pPr algn="l">
                <a:buClr>
                  <a:schemeClr val="accent1"/>
                </a:buClr>
              </a:pPr>
              <a:r>
                <a:rPr lang="en-GB" sz="2400" dirty="0">
                  <a:solidFill>
                    <a:schemeClr val="tx1">
                      <a:lumMod val="75000"/>
                      <a:lumOff val="25000"/>
                    </a:schemeClr>
                  </a:solidFill>
                </a:rPr>
                <a:t>Associate Participants</a:t>
              </a:r>
            </a:p>
          </p:txBody>
        </p:sp>
      </p:grpSp>
      <p:sp>
        <p:nvSpPr>
          <p:cNvPr id="6" name="Text Placeholder 3">
            <a:extLst>
              <a:ext uri="{FF2B5EF4-FFF2-40B4-BE49-F238E27FC236}">
                <a16:creationId xmlns:a16="http://schemas.microsoft.com/office/drawing/2014/main" id="{C1416644-8117-8DD5-7C82-CDBB5785B977}"/>
              </a:ext>
            </a:extLst>
          </p:cNvPr>
          <p:cNvSpPr txBox="1">
            <a:spLocks/>
          </p:cNvSpPr>
          <p:nvPr/>
        </p:nvSpPr>
        <p:spPr>
          <a:xfrm>
            <a:off x="17483905" y="359389"/>
            <a:ext cx="6192069" cy="717121"/>
          </a:xfrm>
          <a:prstGeom prst="rect">
            <a:avLst/>
          </a:prstGeom>
        </p:spPr>
        <p:txBody>
          <a:bodyPr vert="horz" lIns="89994" tIns="89994" rIns="91434" bIns="89994" rtlCol="0" anchor="ctr">
            <a:normAutofit/>
          </a:bodyPr>
          <a:lstStyle>
            <a:lvl1pPr marL="0" indent="0" algn="ctr" defTabSz="1828709" rtl="0" eaLnBrk="1" latinLnBrk="0" hangingPunct="1">
              <a:lnSpc>
                <a:spcPct val="150000"/>
              </a:lnSpc>
              <a:spcBef>
                <a:spcPts val="2000"/>
              </a:spcBef>
              <a:buClr>
                <a:schemeClr val="accent1"/>
              </a:buClr>
              <a:buFontTx/>
              <a:buNone/>
              <a:defRPr sz="2400" b="0" i="0" kern="1200">
                <a:solidFill>
                  <a:schemeClr val="accent1"/>
                </a:solidFill>
                <a:latin typeface="+mn-lt"/>
                <a:ea typeface="Roboto" panose="02000000000000000000" pitchFamily="2" charset="0"/>
                <a:cs typeface="Rubik Medium" pitchFamily="2" charset="-79"/>
              </a:defRPr>
            </a:lvl1pPr>
            <a:lvl2pPr marL="914354" indent="0" algn="l" defTabSz="1828709" rtl="0" eaLnBrk="1" latinLnBrk="0" hangingPunct="1">
              <a:lnSpc>
                <a:spcPct val="130000"/>
              </a:lnSpc>
              <a:spcBef>
                <a:spcPts val="1000"/>
              </a:spcBef>
              <a:buClr>
                <a:schemeClr val="accent1"/>
              </a:buClr>
              <a:buFont typeface="Arial" panose="020B0604020202020204" pitchFamily="34" charset="0"/>
              <a:buNone/>
              <a:defRPr sz="2800" kern="1200">
                <a:solidFill>
                  <a:schemeClr val="bg1"/>
                </a:solidFill>
                <a:latin typeface="Rubik" pitchFamily="2" charset="-79"/>
                <a:ea typeface="+mn-ea"/>
                <a:cs typeface="Rubik" pitchFamily="2" charset="-79"/>
              </a:defRPr>
            </a:lvl2pPr>
            <a:lvl3pPr marL="1828709" indent="0" algn="l" defTabSz="1828709" rtl="0" eaLnBrk="1" latinLnBrk="0" hangingPunct="1">
              <a:lnSpc>
                <a:spcPct val="130000"/>
              </a:lnSpc>
              <a:spcBef>
                <a:spcPts val="1000"/>
              </a:spcBef>
              <a:buClr>
                <a:schemeClr val="accent1"/>
              </a:buClr>
              <a:buFont typeface="Arial" panose="020B0604020202020204" pitchFamily="34" charset="0"/>
              <a:buNone/>
              <a:defRPr sz="2800" kern="1200">
                <a:solidFill>
                  <a:schemeClr val="bg1"/>
                </a:solidFill>
                <a:latin typeface="Rubik" pitchFamily="2" charset="-79"/>
                <a:ea typeface="+mn-ea"/>
                <a:cs typeface="Rubik" pitchFamily="2" charset="-79"/>
              </a:defRPr>
            </a:lvl3pPr>
            <a:lvl4pPr marL="2743063" indent="0" algn="l" defTabSz="1828709" rtl="0" eaLnBrk="1" latinLnBrk="0" hangingPunct="1">
              <a:lnSpc>
                <a:spcPct val="130000"/>
              </a:lnSpc>
              <a:spcBef>
                <a:spcPts val="1000"/>
              </a:spcBef>
              <a:buClr>
                <a:schemeClr val="accent1"/>
              </a:buClr>
              <a:buFont typeface="Arial" panose="020B0604020202020204" pitchFamily="34" charset="0"/>
              <a:buNone/>
              <a:defRPr sz="2800" kern="1200">
                <a:solidFill>
                  <a:schemeClr val="bg1"/>
                </a:solidFill>
                <a:latin typeface="Rubik" pitchFamily="2" charset="-79"/>
                <a:ea typeface="+mn-ea"/>
                <a:cs typeface="Rubik" pitchFamily="2" charset="-79"/>
              </a:defRPr>
            </a:lvl4pPr>
            <a:lvl5pPr marL="3657417" indent="0" algn="l" defTabSz="1828709" rtl="0" eaLnBrk="1" latinLnBrk="0" hangingPunct="1">
              <a:lnSpc>
                <a:spcPct val="130000"/>
              </a:lnSpc>
              <a:spcBef>
                <a:spcPts val="1000"/>
              </a:spcBef>
              <a:buClr>
                <a:schemeClr val="accent1"/>
              </a:buClr>
              <a:buFont typeface="Arial" panose="020B0604020202020204" pitchFamily="34" charset="0"/>
              <a:buNone/>
              <a:defRPr sz="2800" kern="1200">
                <a:solidFill>
                  <a:schemeClr val="bg1"/>
                </a:solidFill>
                <a:latin typeface="Rubik" pitchFamily="2" charset="-79"/>
                <a:ea typeface="+mn-ea"/>
                <a:cs typeface="Rubik" pitchFamily="2" charset="-79"/>
              </a:defRPr>
            </a:lvl5pPr>
            <a:lvl6pPr marL="5028949"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303"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657"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011"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algn="r"/>
            <a:r>
              <a:rPr lang="en-GB" sz="2000" dirty="0">
                <a:latin typeface="Rubik Medium" pitchFamily="2" charset="-79"/>
              </a:rPr>
              <a:t>1  April 2025</a:t>
            </a:r>
            <a:endParaRPr lang="en-DK" sz="2000" dirty="0">
              <a:latin typeface="Rubik Medium" pitchFamily="2" charset="-79"/>
            </a:endParaRPr>
          </a:p>
        </p:txBody>
      </p:sp>
      <p:pic>
        <p:nvPicPr>
          <p:cNvPr id="8" name="Picture 7">
            <a:extLst>
              <a:ext uri="{FF2B5EF4-FFF2-40B4-BE49-F238E27FC236}">
                <a16:creationId xmlns:a16="http://schemas.microsoft.com/office/drawing/2014/main" id="{45D3587D-D481-D721-57E0-215437BC6A6A}"/>
              </a:ext>
            </a:extLst>
          </p:cNvPr>
          <p:cNvPicPr>
            <a:picLocks noChangeAspect="1"/>
          </p:cNvPicPr>
          <p:nvPr/>
        </p:nvPicPr>
        <p:blipFill>
          <a:blip r:embed="rId3"/>
          <a:srcRect r="4226" b="10447"/>
          <a:stretch/>
        </p:blipFill>
        <p:spPr>
          <a:xfrm>
            <a:off x="7150826" y="3750198"/>
            <a:ext cx="16512449" cy="7805215"/>
          </a:xfrm>
          <a:prstGeom prst="rect">
            <a:avLst/>
          </a:prstGeom>
        </p:spPr>
      </p:pic>
    </p:spTree>
    <p:extLst>
      <p:ext uri="{BB962C8B-B14F-4D97-AF65-F5344CB8AC3E}">
        <p14:creationId xmlns:p14="http://schemas.microsoft.com/office/powerpoint/2010/main" val="39905336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5D5BD722-EA91-A036-6736-5E17520B4B82}"/>
              </a:ext>
            </a:extLst>
          </p:cNvPr>
          <p:cNvPicPr>
            <a:picLocks noChangeAspect="1"/>
          </p:cNvPicPr>
          <p:nvPr/>
        </p:nvPicPr>
        <p:blipFill rotWithShape="1">
          <a:blip r:embed="rId3"/>
          <a:srcRect l="4196" r="4099" b="10389"/>
          <a:stretch/>
        </p:blipFill>
        <p:spPr>
          <a:xfrm>
            <a:off x="7870825" y="3748006"/>
            <a:ext cx="15805149" cy="7807407"/>
          </a:xfrm>
          <a:prstGeom prst="rect">
            <a:avLst/>
          </a:prstGeom>
        </p:spPr>
      </p:pic>
      <p:grpSp>
        <p:nvGrpSpPr>
          <p:cNvPr id="9" name="Group 8">
            <a:extLst>
              <a:ext uri="{FF2B5EF4-FFF2-40B4-BE49-F238E27FC236}">
                <a16:creationId xmlns:a16="http://schemas.microsoft.com/office/drawing/2014/main" id="{78706493-2139-B949-8DB1-5B1632C401FA}"/>
              </a:ext>
            </a:extLst>
          </p:cNvPr>
          <p:cNvGrpSpPr/>
          <p:nvPr/>
        </p:nvGrpSpPr>
        <p:grpSpPr>
          <a:xfrm>
            <a:off x="1394170" y="4023928"/>
            <a:ext cx="6861728" cy="1768123"/>
            <a:chOff x="10085791" y="1547581"/>
            <a:chExt cx="2991920" cy="912567"/>
          </a:xfrm>
        </p:grpSpPr>
        <p:sp>
          <p:nvSpPr>
            <p:cNvPr id="7" name="TextBox 6">
              <a:extLst>
                <a:ext uri="{FF2B5EF4-FFF2-40B4-BE49-F238E27FC236}">
                  <a16:creationId xmlns:a16="http://schemas.microsoft.com/office/drawing/2014/main" id="{6F34810C-5935-9543-9234-1433405BE53B}"/>
                </a:ext>
              </a:extLst>
            </p:cNvPr>
            <p:cNvSpPr txBox="1"/>
            <p:nvPr/>
          </p:nvSpPr>
          <p:spPr>
            <a:xfrm>
              <a:off x="10085791" y="1547581"/>
              <a:ext cx="1256338" cy="912567"/>
            </a:xfrm>
            <a:prstGeom prst="rect">
              <a:avLst/>
            </a:prstGeom>
            <a:noFill/>
          </p:spPr>
          <p:txBody>
            <a:bodyPr wrap="square" lIns="143991" tIns="143991" rIns="143991" bIns="143991" rtlCol="0" anchor="ctr">
              <a:spAutoFit/>
            </a:bodyPr>
            <a:lstStyle/>
            <a:p>
              <a:pPr>
                <a:buClr>
                  <a:schemeClr val="accent1"/>
                </a:buClr>
              </a:pPr>
              <a:r>
                <a:rPr lang="en-GB" sz="9600" b="1" dirty="0">
                  <a:solidFill>
                    <a:schemeClr val="accent1"/>
                  </a:solidFill>
                  <a:ea typeface="Roboto" panose="02000000000000000000" pitchFamily="2" charset="0"/>
                </a:rPr>
                <a:t>146</a:t>
              </a:r>
            </a:p>
          </p:txBody>
        </p:sp>
        <p:sp>
          <p:nvSpPr>
            <p:cNvPr id="8" name="TextBox 7">
              <a:extLst>
                <a:ext uri="{FF2B5EF4-FFF2-40B4-BE49-F238E27FC236}">
                  <a16:creationId xmlns:a16="http://schemas.microsoft.com/office/drawing/2014/main" id="{29C8CB8C-0882-0147-BC7E-56BCB5EFDC38}"/>
                </a:ext>
              </a:extLst>
            </p:cNvPr>
            <p:cNvSpPr txBox="1"/>
            <p:nvPr/>
          </p:nvSpPr>
          <p:spPr>
            <a:xfrm>
              <a:off x="11179914" y="1769971"/>
              <a:ext cx="1897797" cy="467786"/>
            </a:xfrm>
            <a:prstGeom prst="rect">
              <a:avLst/>
            </a:prstGeom>
            <a:noFill/>
          </p:spPr>
          <p:txBody>
            <a:bodyPr wrap="square" lIns="143991" tIns="143991" rIns="143991" bIns="143991" rtlCol="0" anchor="ctr">
              <a:spAutoFit/>
            </a:bodyPr>
            <a:lstStyle/>
            <a:p>
              <a:pPr>
                <a:defRPr/>
              </a:pPr>
              <a:r>
                <a:rPr lang="en-GB" sz="2000" dirty="0">
                  <a:solidFill>
                    <a:schemeClr val="tx1">
                      <a:lumMod val="75000"/>
                      <a:lumOff val="25000"/>
                    </a:schemeClr>
                  </a:solidFill>
                </a:rPr>
                <a:t>countries/areas with institutions </a:t>
              </a:r>
            </a:p>
            <a:p>
              <a:pPr>
                <a:defRPr/>
              </a:pPr>
              <a:r>
                <a:rPr lang="en-GB" sz="2000" dirty="0">
                  <a:solidFill>
                    <a:schemeClr val="tx1">
                      <a:lumMod val="75000"/>
                      <a:lumOff val="25000"/>
                    </a:schemeClr>
                  </a:solidFill>
                </a:rPr>
                <a:t>sharing data through GBIF</a:t>
              </a:r>
            </a:p>
          </p:txBody>
        </p:sp>
      </p:grpSp>
      <p:graphicFrame>
        <p:nvGraphicFramePr>
          <p:cNvPr id="5" name="Chart 4">
            <a:extLst>
              <a:ext uri="{FF2B5EF4-FFF2-40B4-BE49-F238E27FC236}">
                <a16:creationId xmlns:a16="http://schemas.microsoft.com/office/drawing/2014/main" id="{644F27EC-C770-9EDC-8105-A7FCF3848D11}"/>
              </a:ext>
            </a:extLst>
          </p:cNvPr>
          <p:cNvGraphicFramePr/>
          <p:nvPr>
            <p:extLst>
              <p:ext uri="{D42A27DB-BD31-4B8C-83A1-F6EECF244321}">
                <p14:modId xmlns:p14="http://schemas.microsoft.com/office/powerpoint/2010/main" val="1739684323"/>
              </p:ext>
            </p:extLst>
          </p:nvPr>
        </p:nvGraphicFramePr>
        <p:xfrm>
          <a:off x="706437" y="6006439"/>
          <a:ext cx="8604251" cy="5191550"/>
        </p:xfrm>
        <a:graphic>
          <a:graphicData uri="http://schemas.openxmlformats.org/drawingml/2006/chart">
            <c:chart xmlns:c="http://schemas.openxmlformats.org/drawingml/2006/chart" xmlns:r="http://schemas.openxmlformats.org/officeDocument/2006/relationships" r:id="rId4"/>
          </a:graphicData>
        </a:graphic>
      </p:graphicFrame>
      <p:grpSp>
        <p:nvGrpSpPr>
          <p:cNvPr id="6" name="Group 5">
            <a:extLst>
              <a:ext uri="{FF2B5EF4-FFF2-40B4-BE49-F238E27FC236}">
                <a16:creationId xmlns:a16="http://schemas.microsoft.com/office/drawing/2014/main" id="{9606CF54-290B-D5E3-AA55-F6294466C67E}"/>
              </a:ext>
            </a:extLst>
          </p:cNvPr>
          <p:cNvGrpSpPr/>
          <p:nvPr/>
        </p:nvGrpSpPr>
        <p:grpSpPr>
          <a:xfrm>
            <a:off x="17143188" y="10659871"/>
            <a:ext cx="6532786" cy="895542"/>
            <a:chOff x="17143188" y="11212761"/>
            <a:chExt cx="6532786" cy="895542"/>
          </a:xfrm>
        </p:grpSpPr>
        <p:pic>
          <p:nvPicPr>
            <p:cNvPr id="23" name="Picture 22">
              <a:extLst>
                <a:ext uri="{FF2B5EF4-FFF2-40B4-BE49-F238E27FC236}">
                  <a16:creationId xmlns:a16="http://schemas.microsoft.com/office/drawing/2014/main" id="{9BF21914-1005-456E-2C7F-27F7C9C18BCF}"/>
                </a:ext>
              </a:extLst>
            </p:cNvPr>
            <p:cNvPicPr>
              <a:picLocks noChangeAspect="1"/>
            </p:cNvPicPr>
            <p:nvPr/>
          </p:nvPicPr>
          <p:blipFill>
            <a:blip r:embed="rId5"/>
            <a:stretch>
              <a:fillRect/>
            </a:stretch>
          </p:blipFill>
          <p:spPr>
            <a:xfrm>
              <a:off x="17143188" y="11717539"/>
              <a:ext cx="6532786" cy="390764"/>
            </a:xfrm>
            <a:prstGeom prst="rect">
              <a:avLst/>
            </a:prstGeom>
          </p:spPr>
        </p:pic>
        <p:sp>
          <p:nvSpPr>
            <p:cNvPr id="24" name="TextBox 23">
              <a:extLst>
                <a:ext uri="{FF2B5EF4-FFF2-40B4-BE49-F238E27FC236}">
                  <a16:creationId xmlns:a16="http://schemas.microsoft.com/office/drawing/2014/main" id="{769F648D-8E58-BFC5-F651-53F3B34D6133}"/>
                </a:ext>
              </a:extLst>
            </p:cNvPr>
            <p:cNvSpPr txBox="1"/>
            <p:nvPr/>
          </p:nvSpPr>
          <p:spPr>
            <a:xfrm>
              <a:off x="18829776" y="11212761"/>
              <a:ext cx="4846198" cy="338554"/>
            </a:xfrm>
            <a:prstGeom prst="rect">
              <a:avLst/>
            </a:prstGeom>
            <a:noFill/>
          </p:spPr>
          <p:txBody>
            <a:bodyPr wrap="none" rtlCol="0">
              <a:spAutoFit/>
            </a:bodyPr>
            <a:lstStyle/>
            <a:p>
              <a:pPr algn="r"/>
              <a:r>
                <a:rPr lang="en-GB" sz="1600" dirty="0">
                  <a:solidFill>
                    <a:schemeClr val="tx1">
                      <a:lumMod val="50000"/>
                      <a:lumOff val="50000"/>
                    </a:schemeClr>
                  </a:solidFill>
                  <a:latin typeface="Rubik Medium" pitchFamily="2" charset="-79"/>
                  <a:cs typeface="Rubik Medium" pitchFamily="2" charset="-79"/>
                </a:rPr>
                <a:t>Number of active publishers by country or area</a:t>
              </a:r>
              <a:endParaRPr lang="en-DK" sz="1600" dirty="0">
                <a:solidFill>
                  <a:schemeClr val="tx1">
                    <a:lumMod val="50000"/>
                    <a:lumOff val="50000"/>
                  </a:schemeClr>
                </a:solidFill>
                <a:latin typeface="Rubik Medium" pitchFamily="2" charset="-79"/>
                <a:cs typeface="Rubik Medium" pitchFamily="2" charset="-79"/>
              </a:endParaRPr>
            </a:p>
          </p:txBody>
        </p:sp>
      </p:grpSp>
      <p:sp>
        <p:nvSpPr>
          <p:cNvPr id="3" name="Footer Placeholder 2">
            <a:extLst>
              <a:ext uri="{FF2B5EF4-FFF2-40B4-BE49-F238E27FC236}">
                <a16:creationId xmlns:a16="http://schemas.microsoft.com/office/drawing/2014/main" id="{320DB1DA-8308-8848-BDB6-2E25E0093873}"/>
              </a:ext>
            </a:extLst>
          </p:cNvPr>
          <p:cNvSpPr>
            <a:spLocks noGrp="1"/>
          </p:cNvSpPr>
          <p:nvPr>
            <p:ph type="ftr" sz="quarter" idx="11"/>
          </p:nvPr>
        </p:nvSpPr>
        <p:spPr>
          <a:xfrm>
            <a:off x="706438" y="12283937"/>
            <a:ext cx="12196999" cy="720725"/>
          </a:xfrm>
        </p:spPr>
        <p:txBody>
          <a:bodyPr/>
          <a:lstStyle/>
          <a:p>
            <a:r>
              <a:rPr lang="en-GB" sz="2000" dirty="0">
                <a:solidFill>
                  <a:schemeClr val="accent1"/>
                </a:solidFill>
              </a:rPr>
              <a:t>https://</a:t>
            </a:r>
            <a:r>
              <a:rPr lang="en-GB" sz="2000" dirty="0" err="1">
                <a:solidFill>
                  <a:schemeClr val="accent1"/>
                </a:solidFill>
              </a:rPr>
              <a:t>www.gbif.org</a:t>
            </a:r>
            <a:r>
              <a:rPr lang="en-GB" sz="2000" dirty="0">
                <a:solidFill>
                  <a:schemeClr val="accent1"/>
                </a:solidFill>
              </a:rPr>
              <a:t>/publisher/search</a:t>
            </a:r>
          </a:p>
        </p:txBody>
      </p:sp>
      <p:sp>
        <p:nvSpPr>
          <p:cNvPr id="2" name="Title 1">
            <a:extLst>
              <a:ext uri="{FF2B5EF4-FFF2-40B4-BE49-F238E27FC236}">
                <a16:creationId xmlns:a16="http://schemas.microsoft.com/office/drawing/2014/main" id="{22C74CBD-067A-6E4B-900D-207909C4D135}"/>
              </a:ext>
            </a:extLst>
          </p:cNvPr>
          <p:cNvSpPr>
            <a:spLocks noGrp="1"/>
          </p:cNvSpPr>
          <p:nvPr>
            <p:ph type="title"/>
          </p:nvPr>
        </p:nvSpPr>
        <p:spPr/>
        <p:txBody>
          <a:bodyPr/>
          <a:lstStyle/>
          <a:p>
            <a:r>
              <a:rPr lang="en-GB" dirty="0"/>
              <a:t>GBIF network of data publishing institutions</a:t>
            </a:r>
          </a:p>
        </p:txBody>
      </p:sp>
      <p:sp>
        <p:nvSpPr>
          <p:cNvPr id="4" name="Text Placeholder 3">
            <a:extLst>
              <a:ext uri="{FF2B5EF4-FFF2-40B4-BE49-F238E27FC236}">
                <a16:creationId xmlns:a16="http://schemas.microsoft.com/office/drawing/2014/main" id="{FA414D32-4404-EB2D-A90B-2C6D7BB32E13}"/>
              </a:ext>
            </a:extLst>
          </p:cNvPr>
          <p:cNvSpPr txBox="1">
            <a:spLocks/>
          </p:cNvSpPr>
          <p:nvPr/>
        </p:nvSpPr>
        <p:spPr>
          <a:xfrm>
            <a:off x="17483905" y="359389"/>
            <a:ext cx="6192069" cy="717121"/>
          </a:xfrm>
          <a:prstGeom prst="rect">
            <a:avLst/>
          </a:prstGeom>
        </p:spPr>
        <p:txBody>
          <a:bodyPr vert="horz" lIns="89994" tIns="89994" rIns="91434" bIns="89994" rtlCol="0" anchor="ctr">
            <a:normAutofit/>
          </a:bodyPr>
          <a:lstStyle>
            <a:lvl1pPr marL="0" indent="0" algn="ctr" defTabSz="1828709" rtl="0" eaLnBrk="1" latinLnBrk="0" hangingPunct="1">
              <a:lnSpc>
                <a:spcPct val="150000"/>
              </a:lnSpc>
              <a:spcBef>
                <a:spcPts val="2000"/>
              </a:spcBef>
              <a:buClr>
                <a:schemeClr val="accent1"/>
              </a:buClr>
              <a:buFontTx/>
              <a:buNone/>
              <a:defRPr sz="2400" b="0" i="0" kern="1200">
                <a:solidFill>
                  <a:schemeClr val="accent1"/>
                </a:solidFill>
                <a:latin typeface="+mn-lt"/>
                <a:ea typeface="Roboto" panose="02000000000000000000" pitchFamily="2" charset="0"/>
                <a:cs typeface="Rubik Medium" pitchFamily="2" charset="-79"/>
              </a:defRPr>
            </a:lvl1pPr>
            <a:lvl2pPr marL="914354" indent="0" algn="l" defTabSz="1828709" rtl="0" eaLnBrk="1" latinLnBrk="0" hangingPunct="1">
              <a:lnSpc>
                <a:spcPct val="130000"/>
              </a:lnSpc>
              <a:spcBef>
                <a:spcPts val="1000"/>
              </a:spcBef>
              <a:buClr>
                <a:schemeClr val="accent1"/>
              </a:buClr>
              <a:buFont typeface="Arial" panose="020B0604020202020204" pitchFamily="34" charset="0"/>
              <a:buNone/>
              <a:defRPr sz="2800" kern="1200">
                <a:solidFill>
                  <a:schemeClr val="bg1"/>
                </a:solidFill>
                <a:latin typeface="Rubik" pitchFamily="2" charset="-79"/>
                <a:ea typeface="+mn-ea"/>
                <a:cs typeface="Rubik" pitchFamily="2" charset="-79"/>
              </a:defRPr>
            </a:lvl2pPr>
            <a:lvl3pPr marL="1828709" indent="0" algn="l" defTabSz="1828709" rtl="0" eaLnBrk="1" latinLnBrk="0" hangingPunct="1">
              <a:lnSpc>
                <a:spcPct val="130000"/>
              </a:lnSpc>
              <a:spcBef>
                <a:spcPts val="1000"/>
              </a:spcBef>
              <a:buClr>
                <a:schemeClr val="accent1"/>
              </a:buClr>
              <a:buFont typeface="Arial" panose="020B0604020202020204" pitchFamily="34" charset="0"/>
              <a:buNone/>
              <a:defRPr sz="2800" kern="1200">
                <a:solidFill>
                  <a:schemeClr val="bg1"/>
                </a:solidFill>
                <a:latin typeface="Rubik" pitchFamily="2" charset="-79"/>
                <a:ea typeface="+mn-ea"/>
                <a:cs typeface="Rubik" pitchFamily="2" charset="-79"/>
              </a:defRPr>
            </a:lvl3pPr>
            <a:lvl4pPr marL="2743063" indent="0" algn="l" defTabSz="1828709" rtl="0" eaLnBrk="1" latinLnBrk="0" hangingPunct="1">
              <a:lnSpc>
                <a:spcPct val="130000"/>
              </a:lnSpc>
              <a:spcBef>
                <a:spcPts val="1000"/>
              </a:spcBef>
              <a:buClr>
                <a:schemeClr val="accent1"/>
              </a:buClr>
              <a:buFont typeface="Arial" panose="020B0604020202020204" pitchFamily="34" charset="0"/>
              <a:buNone/>
              <a:defRPr sz="2800" kern="1200">
                <a:solidFill>
                  <a:schemeClr val="bg1"/>
                </a:solidFill>
                <a:latin typeface="Rubik" pitchFamily="2" charset="-79"/>
                <a:ea typeface="+mn-ea"/>
                <a:cs typeface="Rubik" pitchFamily="2" charset="-79"/>
              </a:defRPr>
            </a:lvl4pPr>
            <a:lvl5pPr marL="3657417" indent="0" algn="l" defTabSz="1828709" rtl="0" eaLnBrk="1" latinLnBrk="0" hangingPunct="1">
              <a:lnSpc>
                <a:spcPct val="130000"/>
              </a:lnSpc>
              <a:spcBef>
                <a:spcPts val="1000"/>
              </a:spcBef>
              <a:buClr>
                <a:schemeClr val="accent1"/>
              </a:buClr>
              <a:buFont typeface="Arial" panose="020B0604020202020204" pitchFamily="34" charset="0"/>
              <a:buNone/>
              <a:defRPr sz="2800" kern="1200">
                <a:solidFill>
                  <a:schemeClr val="bg1"/>
                </a:solidFill>
                <a:latin typeface="Rubik" pitchFamily="2" charset="-79"/>
                <a:ea typeface="+mn-ea"/>
                <a:cs typeface="Rubik" pitchFamily="2" charset="-79"/>
              </a:defRPr>
            </a:lvl5pPr>
            <a:lvl6pPr marL="5028949"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303"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657"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011"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algn="r"/>
            <a:r>
              <a:rPr lang="en-GB" sz="2000" dirty="0">
                <a:latin typeface="Rubik Medium" pitchFamily="2" charset="-79"/>
              </a:rPr>
              <a:t>1 April 2025</a:t>
            </a:r>
            <a:endParaRPr lang="en-DK" sz="2000" dirty="0">
              <a:latin typeface="Rubik Medium" pitchFamily="2" charset="-79"/>
            </a:endParaRPr>
          </a:p>
        </p:txBody>
      </p:sp>
      <p:pic>
        <p:nvPicPr>
          <p:cNvPr id="12" name="Picture 11">
            <a:extLst>
              <a:ext uri="{FF2B5EF4-FFF2-40B4-BE49-F238E27FC236}">
                <a16:creationId xmlns:a16="http://schemas.microsoft.com/office/drawing/2014/main" id="{0446E856-76D9-13EE-6D5A-12814F83E0AE}"/>
              </a:ext>
            </a:extLst>
          </p:cNvPr>
          <p:cNvPicPr>
            <a:picLocks noChangeAspect="1"/>
          </p:cNvPicPr>
          <p:nvPr/>
        </p:nvPicPr>
        <p:blipFill>
          <a:blip r:embed="rId6"/>
          <a:srcRect l="4230" r="4171" b="10447"/>
          <a:stretch/>
        </p:blipFill>
        <p:spPr>
          <a:xfrm>
            <a:off x="7870824" y="3750302"/>
            <a:ext cx="15792451" cy="7805112"/>
          </a:xfrm>
          <a:prstGeom prst="rect">
            <a:avLst/>
          </a:prstGeom>
        </p:spPr>
      </p:pic>
    </p:spTree>
    <p:extLst>
      <p:ext uri="{BB962C8B-B14F-4D97-AF65-F5344CB8AC3E}">
        <p14:creationId xmlns:p14="http://schemas.microsoft.com/office/powerpoint/2010/main" val="39647607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4B7A7BB2-B10E-6F4E-8BAC-E95773EBAC5E}"/>
              </a:ext>
            </a:extLst>
          </p:cNvPr>
          <p:cNvSpPr>
            <a:spLocks noGrp="1"/>
          </p:cNvSpPr>
          <p:nvPr>
            <p:ph type="ftr" sz="quarter" idx="11"/>
          </p:nvPr>
        </p:nvSpPr>
        <p:spPr>
          <a:xfrm>
            <a:off x="706438" y="12283937"/>
            <a:ext cx="17245012" cy="720725"/>
          </a:xfrm>
        </p:spPr>
        <p:txBody>
          <a:bodyPr/>
          <a:lstStyle/>
          <a:p>
            <a:r>
              <a:rPr lang="en-GB" sz="2000" dirty="0">
                <a:solidFill>
                  <a:schemeClr val="accent1"/>
                </a:solidFill>
              </a:rPr>
              <a:t>SOURCE: </a:t>
            </a:r>
            <a:r>
              <a:rPr lang="en-GB" sz="2000" dirty="0" err="1">
                <a:solidFill>
                  <a:schemeClr val="accent1"/>
                </a:solidFill>
              </a:rPr>
              <a:t>Plausible.io</a:t>
            </a:r>
            <a:r>
              <a:rPr lang="en-GB" sz="2000" dirty="0">
                <a:solidFill>
                  <a:schemeClr val="accent1"/>
                </a:solidFill>
              </a:rPr>
              <a:t>. * Effective visits = total visits - (total visits x bounce rate)</a:t>
            </a:r>
          </a:p>
        </p:txBody>
      </p:sp>
      <p:sp>
        <p:nvSpPr>
          <p:cNvPr id="2" name="Title 1">
            <a:extLst>
              <a:ext uri="{FF2B5EF4-FFF2-40B4-BE49-F238E27FC236}">
                <a16:creationId xmlns:a16="http://schemas.microsoft.com/office/drawing/2014/main" id="{FD65DF59-E8F6-3D42-AE0B-A91FEE8A104B}"/>
              </a:ext>
            </a:extLst>
          </p:cNvPr>
          <p:cNvSpPr>
            <a:spLocks noGrp="1"/>
          </p:cNvSpPr>
          <p:nvPr>
            <p:ph type="title"/>
          </p:nvPr>
        </p:nvSpPr>
        <p:spPr/>
        <p:txBody>
          <a:bodyPr/>
          <a:lstStyle/>
          <a:p>
            <a:r>
              <a:rPr lang="en-GB" dirty="0" err="1"/>
              <a:t>GBIF.org</a:t>
            </a:r>
            <a:r>
              <a:rPr lang="en-GB" dirty="0"/>
              <a:t> traffic by country: 2025</a:t>
            </a:r>
          </a:p>
        </p:txBody>
      </p:sp>
      <p:graphicFrame>
        <p:nvGraphicFramePr>
          <p:cNvPr id="5" name="Table 12">
            <a:extLst>
              <a:ext uri="{FF2B5EF4-FFF2-40B4-BE49-F238E27FC236}">
                <a16:creationId xmlns:a16="http://schemas.microsoft.com/office/drawing/2014/main" id="{932D6A73-A42B-E94B-BC36-F0D248F48149}"/>
              </a:ext>
            </a:extLst>
          </p:cNvPr>
          <p:cNvGraphicFramePr>
            <a:graphicFrameLocks noGrp="1"/>
          </p:cNvGraphicFramePr>
          <p:nvPr>
            <p:extLst>
              <p:ext uri="{D42A27DB-BD31-4B8C-83A1-F6EECF244321}">
                <p14:modId xmlns:p14="http://schemas.microsoft.com/office/powerpoint/2010/main" val="3789556787"/>
              </p:ext>
            </p:extLst>
          </p:nvPr>
        </p:nvGraphicFramePr>
        <p:xfrm>
          <a:off x="2109788" y="3257553"/>
          <a:ext cx="20162837" cy="8112208"/>
        </p:xfrm>
        <a:graphic>
          <a:graphicData uri="http://schemas.openxmlformats.org/drawingml/2006/table">
            <a:tbl>
              <a:tblPr firstRow="1" bandRow="1">
                <a:tableStyleId>{69012ECD-51FC-41F1-AA8D-1B2483CD663E}</a:tableStyleId>
              </a:tblPr>
              <a:tblGrid>
                <a:gridCol w="1355093">
                  <a:extLst>
                    <a:ext uri="{9D8B030D-6E8A-4147-A177-3AD203B41FA5}">
                      <a16:colId xmlns:a16="http://schemas.microsoft.com/office/drawing/2014/main" val="2445582373"/>
                    </a:ext>
                  </a:extLst>
                </a:gridCol>
                <a:gridCol w="3509660">
                  <a:extLst>
                    <a:ext uri="{9D8B030D-6E8A-4147-A177-3AD203B41FA5}">
                      <a16:colId xmlns:a16="http://schemas.microsoft.com/office/drawing/2014/main" val="1537184645"/>
                    </a:ext>
                  </a:extLst>
                </a:gridCol>
                <a:gridCol w="2402541">
                  <a:extLst>
                    <a:ext uri="{9D8B030D-6E8A-4147-A177-3AD203B41FA5}">
                      <a16:colId xmlns:a16="http://schemas.microsoft.com/office/drawing/2014/main" val="202493507"/>
                    </a:ext>
                  </a:extLst>
                </a:gridCol>
                <a:gridCol w="2402542">
                  <a:extLst>
                    <a:ext uri="{9D8B030D-6E8A-4147-A177-3AD203B41FA5}">
                      <a16:colId xmlns:a16="http://schemas.microsoft.com/office/drawing/2014/main" val="3724425895"/>
                    </a:ext>
                  </a:extLst>
                </a:gridCol>
                <a:gridCol w="2958352">
                  <a:extLst>
                    <a:ext uri="{9D8B030D-6E8A-4147-A177-3AD203B41FA5}">
                      <a16:colId xmlns:a16="http://schemas.microsoft.com/office/drawing/2014/main" val="2751926660"/>
                    </a:ext>
                  </a:extLst>
                </a:gridCol>
                <a:gridCol w="2958353">
                  <a:extLst>
                    <a:ext uri="{9D8B030D-6E8A-4147-A177-3AD203B41FA5}">
                      <a16:colId xmlns:a16="http://schemas.microsoft.com/office/drawing/2014/main" val="3487821056"/>
                    </a:ext>
                  </a:extLst>
                </a:gridCol>
                <a:gridCol w="2008095">
                  <a:extLst>
                    <a:ext uri="{9D8B030D-6E8A-4147-A177-3AD203B41FA5}">
                      <a16:colId xmlns:a16="http://schemas.microsoft.com/office/drawing/2014/main" val="3093841831"/>
                    </a:ext>
                  </a:extLst>
                </a:gridCol>
                <a:gridCol w="2568201">
                  <a:extLst>
                    <a:ext uri="{9D8B030D-6E8A-4147-A177-3AD203B41FA5}">
                      <a16:colId xmlns:a16="http://schemas.microsoft.com/office/drawing/2014/main" val="2745575049"/>
                    </a:ext>
                  </a:extLst>
                </a:gridCol>
              </a:tblGrid>
              <a:tr h="832254">
                <a:tc>
                  <a:txBody>
                    <a:bodyPr/>
                    <a:lstStyle/>
                    <a:p>
                      <a:r>
                        <a:rPr lang="en-GB" sz="1800" b="1" i="0" dirty="0">
                          <a:latin typeface="Rubik SemiBold" pitchFamily="2" charset="-79"/>
                          <a:cs typeface="Rubik SemiBold" pitchFamily="2" charset="-79"/>
                        </a:rPr>
                        <a:t>Rank</a:t>
                      </a:r>
                      <a:endParaRPr lang="en-GB" sz="1800" b="1" i="0" dirty="0">
                        <a:latin typeface="Rubik SemiBold" pitchFamily="2" charset="-79"/>
                        <a:ea typeface="Roboto Condensed Light" panose="02000000000000000000" pitchFamily="2" charset="0"/>
                        <a:cs typeface="Rubik SemiBold" pitchFamily="2" charset="-79"/>
                      </a:endParaRPr>
                    </a:p>
                  </a:txBody>
                  <a:tcPr marL="182868" marR="182868" marT="91434" marB="91434" anchor="ctr">
                    <a:lnL w="28575" cap="flat" cmpd="sng" algn="ctr">
                      <a:noFill/>
                      <a:prstDash val="solid"/>
                      <a:round/>
                      <a:headEnd type="none" w="med" len="med"/>
                      <a:tailEnd type="none" w="med" len="med"/>
                    </a:lnL>
                    <a:lnT w="28575"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tcPr>
                </a:tc>
                <a:tc>
                  <a:txBody>
                    <a:bodyPr/>
                    <a:lstStyle/>
                    <a:p>
                      <a:r>
                        <a:rPr lang="en-GB" sz="1800" b="1" i="0" dirty="0">
                          <a:latin typeface="Rubik SemiBold" pitchFamily="2" charset="-79"/>
                          <a:cs typeface="Rubik SemiBold" pitchFamily="2" charset="-79"/>
                        </a:rPr>
                        <a:t>Country/Territory</a:t>
                      </a:r>
                      <a:endParaRPr lang="en-GB" sz="1800" b="1" i="0" dirty="0">
                        <a:latin typeface="Rubik SemiBold" pitchFamily="2" charset="-79"/>
                        <a:ea typeface="Roboto Condensed Light" panose="02000000000000000000" pitchFamily="2" charset="0"/>
                        <a:cs typeface="Rubik SemiBold" pitchFamily="2" charset="-79"/>
                      </a:endParaRPr>
                    </a:p>
                  </a:txBody>
                  <a:tcPr marL="182868" marR="182868" marT="91434" marB="91434" anchor="ctr">
                    <a:lnT w="28575"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tcPr>
                </a:tc>
                <a:tc>
                  <a:txBody>
                    <a:bodyPr/>
                    <a:lstStyle/>
                    <a:p>
                      <a:pPr algn="r"/>
                      <a:r>
                        <a:rPr lang="en-GB" sz="1800" b="1" i="0" dirty="0">
                          <a:latin typeface="Rubik SemiBold" pitchFamily="2" charset="-79"/>
                          <a:cs typeface="Rubik SemiBold" pitchFamily="2" charset="-79"/>
                        </a:rPr>
                        <a:t>Visitors</a:t>
                      </a:r>
                      <a:endParaRPr lang="en-GB" sz="1800" b="1" i="0" dirty="0">
                        <a:latin typeface="Rubik SemiBold" pitchFamily="2" charset="-79"/>
                        <a:ea typeface="Roboto Condensed Light" panose="02000000000000000000" pitchFamily="2" charset="0"/>
                        <a:cs typeface="Rubik SemiBold" pitchFamily="2" charset="-79"/>
                      </a:endParaRPr>
                    </a:p>
                  </a:txBody>
                  <a:tcPr marL="182868" marR="182868" marT="91434" marB="91434" anchor="ctr">
                    <a:lnT w="28575"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tcPr>
                </a:tc>
                <a:tc>
                  <a:txBody>
                    <a:bodyPr/>
                    <a:lstStyle/>
                    <a:p>
                      <a:pPr algn="r"/>
                      <a:r>
                        <a:rPr lang="en-GB" sz="1800" b="1" i="0" dirty="0">
                          <a:latin typeface="Rubik SemiBold" pitchFamily="2" charset="-79"/>
                          <a:cs typeface="Rubik SemiBold" pitchFamily="2" charset="-79"/>
                        </a:rPr>
                        <a:t>Visits</a:t>
                      </a:r>
                      <a:endParaRPr lang="en-GB" sz="1800" b="1" i="0" dirty="0">
                        <a:latin typeface="Rubik SemiBold" pitchFamily="2" charset="-79"/>
                        <a:ea typeface="Roboto Condensed Light" panose="02000000000000000000" pitchFamily="2" charset="0"/>
                        <a:cs typeface="Rubik SemiBold" pitchFamily="2" charset="-79"/>
                      </a:endParaRPr>
                    </a:p>
                  </a:txBody>
                  <a:tcPr marL="182868" marR="182868" marT="91434" marB="91434" anchor="ctr">
                    <a:lnT w="28575"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tcPr>
                </a:tc>
                <a:tc>
                  <a:txBody>
                    <a:bodyPr/>
                    <a:lstStyle/>
                    <a:p>
                      <a:pPr algn="r"/>
                      <a:r>
                        <a:rPr lang="en-GB" sz="1800" b="1" i="0" dirty="0">
                          <a:latin typeface="Rubik SemiBold" pitchFamily="2" charset="-79"/>
                          <a:cs typeface="Rubik SemiBold" pitchFamily="2" charset="-79"/>
                        </a:rPr>
                        <a:t>Effective visits*</a:t>
                      </a:r>
                      <a:endParaRPr lang="en-GB" sz="1800" b="1" i="0" dirty="0">
                        <a:latin typeface="Rubik SemiBold" pitchFamily="2" charset="-79"/>
                        <a:ea typeface="Roboto Condensed Light" panose="02000000000000000000" pitchFamily="2" charset="0"/>
                        <a:cs typeface="Rubik SemiBold" pitchFamily="2" charset="-79"/>
                      </a:endParaRPr>
                    </a:p>
                  </a:txBody>
                  <a:tcPr marL="182868" marR="182868" marT="91434" marB="91434" anchor="ctr">
                    <a:lnT w="28575"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tcPr>
                </a:tc>
                <a:tc>
                  <a:txBody>
                    <a:bodyPr/>
                    <a:lstStyle/>
                    <a:p>
                      <a:pPr algn="r"/>
                      <a:r>
                        <a:rPr lang="en-GB" sz="1800" b="1" i="0" dirty="0">
                          <a:latin typeface="Rubik SemiBold" pitchFamily="2" charset="-79"/>
                          <a:cs typeface="Rubik SemiBold" pitchFamily="2" charset="-79"/>
                        </a:rPr>
                        <a:t>% Effective visits</a:t>
                      </a:r>
                      <a:endParaRPr lang="en-GB" sz="1800" b="1" i="0" dirty="0">
                        <a:latin typeface="Rubik SemiBold" pitchFamily="2" charset="-79"/>
                        <a:ea typeface="Roboto Condensed Light" panose="02000000000000000000" pitchFamily="2" charset="0"/>
                        <a:cs typeface="Rubik SemiBold" pitchFamily="2" charset="-79"/>
                      </a:endParaRPr>
                    </a:p>
                  </a:txBody>
                  <a:tcPr marL="182868" marR="182868" marT="91434" marB="91434" anchor="ctr">
                    <a:lnT w="28575"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tcPr>
                </a:tc>
                <a:tc>
                  <a:txBody>
                    <a:bodyPr/>
                    <a:lstStyle/>
                    <a:p>
                      <a:pPr algn="r"/>
                      <a:r>
                        <a:rPr lang="en-GB" sz="1800" b="1" i="0" dirty="0">
                          <a:latin typeface="Rubik SemiBold" pitchFamily="2" charset="-79"/>
                          <a:cs typeface="Rubik SemiBold" pitchFamily="2" charset="-79"/>
                        </a:rPr>
                        <a:t>2024 rank</a:t>
                      </a:r>
                      <a:endParaRPr lang="en-GB" sz="1800" b="1" i="0" dirty="0">
                        <a:latin typeface="Rubik SemiBold" pitchFamily="2" charset="-79"/>
                        <a:ea typeface="Roboto Condensed Light" panose="02000000000000000000" pitchFamily="2" charset="0"/>
                        <a:cs typeface="Rubik SemiBold" pitchFamily="2" charset="-79"/>
                      </a:endParaRPr>
                    </a:p>
                  </a:txBody>
                  <a:tcPr marL="182868" marR="182868" marT="91434" marB="91434" anchor="ctr">
                    <a:lnT w="28575"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tcPr>
                </a:tc>
                <a:tc>
                  <a:txBody>
                    <a:bodyPr/>
                    <a:lstStyle/>
                    <a:p>
                      <a:pPr algn="r"/>
                      <a:r>
                        <a:rPr lang="en-GB" sz="1800" b="1" i="0" dirty="0">
                          <a:latin typeface="Rubik SemiBold" pitchFamily="2" charset="-79"/>
                          <a:cs typeface="Rubik SemiBold" pitchFamily="2" charset="-79"/>
                        </a:rPr>
                        <a:t>Pages / visit</a:t>
                      </a:r>
                      <a:endParaRPr lang="en-GB" sz="1800" b="1" i="0" dirty="0">
                        <a:latin typeface="Rubik SemiBold" pitchFamily="2" charset="-79"/>
                        <a:ea typeface="Roboto Condensed Light" panose="02000000000000000000" pitchFamily="2" charset="0"/>
                        <a:cs typeface="Rubik SemiBold" pitchFamily="2" charset="-79"/>
                      </a:endParaRPr>
                    </a:p>
                  </a:txBody>
                  <a:tcPr marL="182868" marR="182868" marT="91434" marB="91434" anchor="ctr">
                    <a:lnR w="28575"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val="784652581"/>
                  </a:ext>
                </a:extLst>
              </a:tr>
              <a:tr h="661814">
                <a:tc>
                  <a:txBody>
                    <a:bodyPr/>
                    <a:lstStyle/>
                    <a:p>
                      <a:pPr algn="ctr"/>
                      <a:r>
                        <a:rPr lang="en-GB" sz="1800" dirty="0"/>
                        <a:t>1</a:t>
                      </a:r>
                      <a:endParaRPr lang="en-GB" sz="1800" dirty="0">
                        <a:latin typeface="Roboto Condensed Light" panose="02000000000000000000" pitchFamily="2" charset="0"/>
                        <a:ea typeface="Roboto Condensed Light" panose="02000000000000000000" pitchFamily="2" charset="0"/>
                        <a:cs typeface="Roboto Condensed Light" panose="02000000000000000000" pitchFamily="2" charset="0"/>
                      </a:endParaRPr>
                    </a:p>
                  </a:txBody>
                  <a:tcPr marL="182868" marR="182868" marT="91434" marB="91434"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2"/>
                    </a:solidFill>
                  </a:tcPr>
                </a:tc>
                <a:tc>
                  <a:txBody>
                    <a:bodyPr/>
                    <a:lstStyle/>
                    <a:p>
                      <a:r>
                        <a:rPr lang="en-GB" sz="1800" dirty="0"/>
                        <a:t>United States</a:t>
                      </a:r>
                      <a:endParaRPr lang="en-GB" sz="1800" dirty="0">
                        <a:latin typeface="Roboto Condensed Light" panose="02000000000000000000" pitchFamily="2" charset="0"/>
                        <a:ea typeface="Roboto Condensed Light" panose="02000000000000000000" pitchFamily="2" charset="0"/>
                        <a:cs typeface="Roboto Condensed Light" panose="02000000000000000000" pitchFamily="2" charset="0"/>
                      </a:endParaRPr>
                    </a:p>
                  </a:txBody>
                  <a:tcPr marL="182868" marR="182868" marT="91434" marB="91434"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2"/>
                    </a:solidFill>
                  </a:tcPr>
                </a:tc>
                <a:tc>
                  <a:txBody>
                    <a:bodyPr/>
                    <a:lstStyle/>
                    <a:p>
                      <a:pPr marL="0" algn="r" defTabSz="1828709" rtl="0" eaLnBrk="1" latinLnBrk="0" hangingPunct="1"/>
                      <a:r>
                        <a:rPr lang="en-DK" sz="1800" kern="1200" dirty="0">
                          <a:solidFill>
                            <a:schemeClr val="tx2"/>
                          </a:solidFill>
                          <a:latin typeface="Source Code Pro" panose="020B0509030403020204" pitchFamily="49" charset="0"/>
                          <a:ea typeface="Source Code Pro" panose="020B0509030403020204" pitchFamily="49" charset="0"/>
                        </a:rPr>
                        <a:t>215,497</a:t>
                      </a:r>
                    </a:p>
                  </a:txBody>
                  <a:tcPr marL="38100" marR="38100" marT="38100" marB="3810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2"/>
                    </a:solidFill>
                  </a:tcPr>
                </a:tc>
                <a:tc>
                  <a:txBody>
                    <a:bodyPr/>
                    <a:lstStyle/>
                    <a:p>
                      <a:pPr marL="0" algn="r" defTabSz="1828709" rtl="0" eaLnBrk="1" latinLnBrk="0" hangingPunct="1"/>
                      <a:r>
                        <a:rPr lang="en-DK" sz="1800" kern="1200" dirty="0">
                          <a:solidFill>
                            <a:schemeClr val="tx2"/>
                          </a:solidFill>
                          <a:latin typeface="Source Code Pro" panose="020B0509030403020204" pitchFamily="49" charset="0"/>
                          <a:ea typeface="Source Code Pro" panose="020B0509030403020204" pitchFamily="49" charset="0"/>
                        </a:rPr>
                        <a:t>215,555</a:t>
                      </a:r>
                    </a:p>
                  </a:txBody>
                  <a:tcPr marL="38100" marR="38100" marT="38100" marB="3810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2"/>
                    </a:solidFill>
                  </a:tcPr>
                </a:tc>
                <a:tc>
                  <a:txBody>
                    <a:bodyPr/>
                    <a:lstStyle/>
                    <a:p>
                      <a:pPr marL="0" algn="r" defTabSz="1828709" rtl="0" eaLnBrk="1" latinLnBrk="0" hangingPunct="1"/>
                      <a:r>
                        <a:rPr lang="en-DK" sz="1800" b="1" kern="1200" dirty="0">
                          <a:solidFill>
                            <a:schemeClr val="tx2"/>
                          </a:solidFill>
                          <a:latin typeface="Source Code Pro" panose="020B0509030403020204" pitchFamily="49" charset="0"/>
                          <a:ea typeface="Source Code Pro" panose="020B0509030403020204" pitchFamily="49" charset="0"/>
                          <a:cs typeface="+mn-cs"/>
                        </a:rPr>
                        <a:t>94,844</a:t>
                      </a:r>
                    </a:p>
                  </a:txBody>
                  <a:tcPr marL="38100" marR="38100" marT="38100" marB="3810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2"/>
                    </a:solidFill>
                  </a:tcPr>
                </a:tc>
                <a:tc>
                  <a:txBody>
                    <a:bodyPr/>
                    <a:lstStyle/>
                    <a:p>
                      <a:pPr marL="0" algn="r" defTabSz="1828709" rtl="0" eaLnBrk="1" latinLnBrk="0" hangingPunct="1"/>
                      <a:r>
                        <a:rPr lang="en-DK" sz="1800" kern="1200" dirty="0">
                          <a:solidFill>
                            <a:schemeClr val="tx2"/>
                          </a:solidFill>
                          <a:latin typeface="Source Code Pro" panose="020B0509030403020204" pitchFamily="49" charset="0"/>
                          <a:ea typeface="Source Code Pro" panose="020B0509030403020204" pitchFamily="49" charset="0"/>
                          <a:cs typeface="+mn-cs"/>
                        </a:rPr>
                        <a:t>7.94 %</a:t>
                      </a:r>
                    </a:p>
                  </a:txBody>
                  <a:tcPr marL="38100" marR="38100" marT="38100" marB="3810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2"/>
                    </a:solidFill>
                  </a:tcPr>
                </a:tc>
                <a:tc>
                  <a:txBody>
                    <a:bodyPr/>
                    <a:lstStyle/>
                    <a:p>
                      <a:pPr algn="r"/>
                      <a:r>
                        <a:rPr lang="en-GB" sz="1800" dirty="0">
                          <a:solidFill>
                            <a:schemeClr val="tx2"/>
                          </a:solidFill>
                          <a:latin typeface="Source Code Pro" panose="020B0509030403020204" pitchFamily="49" charset="0"/>
                          <a:ea typeface="Source Code Pro" panose="020B0509030403020204" pitchFamily="49" charset="0"/>
                        </a:rPr>
                        <a:t>1</a:t>
                      </a:r>
                      <a:endParaRPr lang="en-GB" sz="1800" dirty="0">
                        <a:solidFill>
                          <a:schemeClr val="tx2"/>
                        </a:solidFill>
                        <a:latin typeface="Source Code Pro" panose="020B0509030403020204" pitchFamily="49" charset="0"/>
                        <a:ea typeface="Source Code Pro" panose="020B0509030403020204" pitchFamily="49" charset="0"/>
                        <a:cs typeface="Roboto Condensed Light" panose="02000000000000000000" pitchFamily="2" charset="0"/>
                      </a:endParaRPr>
                    </a:p>
                  </a:txBody>
                  <a:tcPr marL="182868" marR="182868" marT="91434" marB="91434"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2"/>
                    </a:solidFill>
                  </a:tcPr>
                </a:tc>
                <a:tc>
                  <a:txBody>
                    <a:bodyPr/>
                    <a:lstStyle/>
                    <a:p>
                      <a:pPr marL="0" algn="r" defTabSz="1828709" rtl="0" eaLnBrk="1" latinLnBrk="0" hangingPunct="1"/>
                      <a:r>
                        <a:rPr lang="en-DK" sz="1800" kern="1200" dirty="0">
                          <a:solidFill>
                            <a:schemeClr val="tx2"/>
                          </a:solidFill>
                          <a:latin typeface="Source Code Pro" panose="020B0509030403020204" pitchFamily="49" charset="0"/>
                          <a:ea typeface="Source Code Pro" panose="020B0509030403020204" pitchFamily="49" charset="0"/>
                          <a:cs typeface="+mn-cs"/>
                        </a:rPr>
                        <a:t>4.51</a:t>
                      </a:r>
                    </a:p>
                  </a:txBody>
                  <a:tcPr marL="38100" marR="38100" marT="38100" marB="3810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2"/>
                    </a:solidFill>
                  </a:tcPr>
                </a:tc>
                <a:extLst>
                  <a:ext uri="{0D108BD9-81ED-4DB2-BD59-A6C34878D82A}">
                    <a16:rowId xmlns:a16="http://schemas.microsoft.com/office/drawing/2014/main" val="2631797122"/>
                  </a:ext>
                </a:extLst>
              </a:tr>
              <a:tr h="661814">
                <a:tc>
                  <a:txBody>
                    <a:bodyPr/>
                    <a:lstStyle/>
                    <a:p>
                      <a:pPr algn="ctr"/>
                      <a:r>
                        <a:rPr lang="en-GB" sz="1800" dirty="0"/>
                        <a:t>2</a:t>
                      </a:r>
                      <a:endParaRPr lang="en-GB" sz="1800" dirty="0">
                        <a:latin typeface="Roboto Condensed Light" panose="02000000000000000000" pitchFamily="2" charset="0"/>
                        <a:ea typeface="Roboto Condensed Light" panose="02000000000000000000" pitchFamily="2" charset="0"/>
                        <a:cs typeface="Roboto Condensed Light" panose="02000000000000000000" pitchFamily="2" charset="0"/>
                      </a:endParaRPr>
                    </a:p>
                  </a:txBody>
                  <a:tcPr marL="182868" marR="182868" marT="91434" marB="91434"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2"/>
                    </a:solidFill>
                  </a:tcPr>
                </a:tc>
                <a:tc>
                  <a:txBody>
                    <a:bodyPr/>
                    <a:lstStyle/>
                    <a:p>
                      <a:r>
                        <a:rPr lang="en-GB" sz="1800" dirty="0"/>
                        <a:t>Colombia</a:t>
                      </a:r>
                      <a:endParaRPr lang="en-GB" sz="1800" dirty="0">
                        <a:latin typeface="Roboto Condensed Light" panose="02000000000000000000" pitchFamily="2" charset="0"/>
                        <a:ea typeface="Roboto Condensed Light" panose="02000000000000000000" pitchFamily="2" charset="0"/>
                        <a:cs typeface="Roboto Condensed Light" panose="02000000000000000000" pitchFamily="2" charset="0"/>
                      </a:endParaRPr>
                    </a:p>
                  </a:txBody>
                  <a:tcPr marL="182868" marR="182868" marT="91434" marB="91434"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2"/>
                    </a:solidFill>
                  </a:tcPr>
                </a:tc>
                <a:tc>
                  <a:txBody>
                    <a:bodyPr/>
                    <a:lstStyle/>
                    <a:p>
                      <a:pPr marL="0" algn="r" defTabSz="1828709" rtl="0" eaLnBrk="1" latinLnBrk="0" hangingPunct="1"/>
                      <a:r>
                        <a:rPr lang="en-DK" sz="1800" kern="1200" dirty="0">
                          <a:solidFill>
                            <a:schemeClr val="tx2"/>
                          </a:solidFill>
                          <a:latin typeface="Source Code Pro" panose="020B0509030403020204" pitchFamily="49" charset="0"/>
                          <a:ea typeface="Source Code Pro" panose="020B0509030403020204" pitchFamily="49" charset="0"/>
                        </a:rPr>
                        <a:t>99,890</a:t>
                      </a:r>
                    </a:p>
                  </a:txBody>
                  <a:tcPr marL="38100" marR="38100" marT="38100" marB="3810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2"/>
                    </a:solidFill>
                  </a:tcPr>
                </a:tc>
                <a:tc>
                  <a:txBody>
                    <a:bodyPr/>
                    <a:lstStyle/>
                    <a:p>
                      <a:pPr marL="0" algn="r" defTabSz="1828709" rtl="0" eaLnBrk="1" latinLnBrk="0" hangingPunct="1"/>
                      <a:r>
                        <a:rPr lang="en-DK" sz="1800" kern="1200" dirty="0">
                          <a:solidFill>
                            <a:schemeClr val="tx2"/>
                          </a:solidFill>
                          <a:latin typeface="Source Code Pro" panose="020B0509030403020204" pitchFamily="49" charset="0"/>
                          <a:ea typeface="Source Code Pro" panose="020B0509030403020204" pitchFamily="49" charset="0"/>
                        </a:rPr>
                        <a:t>125,577</a:t>
                      </a:r>
                    </a:p>
                  </a:txBody>
                  <a:tcPr marL="38100" marR="38100" marT="38100" marB="3810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2"/>
                    </a:solidFill>
                  </a:tcPr>
                </a:tc>
                <a:tc>
                  <a:txBody>
                    <a:bodyPr/>
                    <a:lstStyle/>
                    <a:p>
                      <a:pPr marL="0" algn="r" defTabSz="1828709" rtl="0" eaLnBrk="1" latinLnBrk="0" hangingPunct="1"/>
                      <a:r>
                        <a:rPr lang="en-DK" sz="1800" b="1" kern="1200" dirty="0">
                          <a:solidFill>
                            <a:schemeClr val="tx2"/>
                          </a:solidFill>
                          <a:latin typeface="Source Code Pro" panose="020B0509030403020204" pitchFamily="49" charset="0"/>
                          <a:ea typeface="Source Code Pro" panose="020B0509030403020204" pitchFamily="49" charset="0"/>
                          <a:cs typeface="+mn-cs"/>
                        </a:rPr>
                        <a:t>59,021</a:t>
                      </a:r>
                    </a:p>
                  </a:txBody>
                  <a:tcPr marL="38100" marR="38100" marT="38100" marB="3810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2"/>
                    </a:solidFill>
                  </a:tcPr>
                </a:tc>
                <a:tc>
                  <a:txBody>
                    <a:bodyPr/>
                    <a:lstStyle/>
                    <a:p>
                      <a:pPr marL="0" algn="r" defTabSz="1828709" rtl="0" eaLnBrk="1" latinLnBrk="0" hangingPunct="1"/>
                      <a:r>
                        <a:rPr lang="en-DK" sz="1800" kern="1200" dirty="0">
                          <a:solidFill>
                            <a:schemeClr val="tx2"/>
                          </a:solidFill>
                          <a:latin typeface="Source Code Pro" panose="020B0509030403020204" pitchFamily="49" charset="0"/>
                          <a:ea typeface="Source Code Pro" panose="020B0509030403020204" pitchFamily="49" charset="0"/>
                          <a:cs typeface="+mn-cs"/>
                        </a:rPr>
                        <a:t>4.94 %</a:t>
                      </a:r>
                    </a:p>
                  </a:txBody>
                  <a:tcPr marL="38100" marR="38100" marT="38100" marB="3810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2"/>
                    </a:solidFill>
                  </a:tcPr>
                </a:tc>
                <a:tc>
                  <a:txBody>
                    <a:bodyPr/>
                    <a:lstStyle/>
                    <a:p>
                      <a:pPr algn="r"/>
                      <a:r>
                        <a:rPr lang="en-GB" sz="1800" dirty="0">
                          <a:solidFill>
                            <a:schemeClr val="tx2"/>
                          </a:solidFill>
                          <a:latin typeface="Source Code Pro" panose="020B0509030403020204" pitchFamily="49" charset="0"/>
                          <a:ea typeface="Source Code Pro" panose="020B0509030403020204" pitchFamily="49" charset="0"/>
                          <a:cs typeface="Roboto Condensed Light" panose="02000000000000000000" pitchFamily="2" charset="0"/>
                        </a:rPr>
                        <a:t>2</a:t>
                      </a:r>
                    </a:p>
                  </a:txBody>
                  <a:tcPr marL="182868" marR="182868" marT="91434" marB="91434"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2"/>
                    </a:solidFill>
                  </a:tcPr>
                </a:tc>
                <a:tc>
                  <a:txBody>
                    <a:bodyPr/>
                    <a:lstStyle/>
                    <a:p>
                      <a:pPr marL="0" algn="r" defTabSz="1828709" rtl="0" eaLnBrk="1" latinLnBrk="0" hangingPunct="1"/>
                      <a:r>
                        <a:rPr lang="en-DK" sz="1800" kern="1200" dirty="0">
                          <a:solidFill>
                            <a:schemeClr val="tx2"/>
                          </a:solidFill>
                          <a:latin typeface="Source Code Pro" panose="020B0509030403020204" pitchFamily="49" charset="0"/>
                          <a:ea typeface="Source Code Pro" panose="020B0509030403020204" pitchFamily="49" charset="0"/>
                          <a:cs typeface="+mn-cs"/>
                        </a:rPr>
                        <a:t>4.55</a:t>
                      </a:r>
                    </a:p>
                  </a:txBody>
                  <a:tcPr marL="38100" marR="38100" marT="38100" marB="3810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2"/>
                    </a:solidFill>
                  </a:tcPr>
                </a:tc>
                <a:extLst>
                  <a:ext uri="{0D108BD9-81ED-4DB2-BD59-A6C34878D82A}">
                    <a16:rowId xmlns:a16="http://schemas.microsoft.com/office/drawing/2014/main" val="2112516897"/>
                  </a:ext>
                </a:extLst>
              </a:tr>
              <a:tr h="661814">
                <a:tc>
                  <a:txBody>
                    <a:bodyPr/>
                    <a:lstStyle/>
                    <a:p>
                      <a:pPr algn="ctr"/>
                      <a:r>
                        <a:rPr lang="en-GB" sz="1800" dirty="0"/>
                        <a:t>3</a:t>
                      </a:r>
                      <a:endParaRPr lang="en-GB" sz="1800" dirty="0">
                        <a:latin typeface="Roboto Condensed Light" panose="02000000000000000000" pitchFamily="2" charset="0"/>
                        <a:ea typeface="Roboto Condensed Light" panose="02000000000000000000" pitchFamily="2" charset="0"/>
                        <a:cs typeface="Roboto Condensed Light" panose="02000000000000000000" pitchFamily="2" charset="0"/>
                      </a:endParaRPr>
                    </a:p>
                  </a:txBody>
                  <a:tcPr marL="182868" marR="182868" marT="91434" marB="91434"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2"/>
                    </a:solidFill>
                  </a:tcPr>
                </a:tc>
                <a:tc>
                  <a:txBody>
                    <a:bodyPr/>
                    <a:lstStyle/>
                    <a:p>
                      <a:r>
                        <a:rPr lang="en-GB" sz="1800" dirty="0"/>
                        <a:t>Spain</a:t>
                      </a:r>
                    </a:p>
                  </a:txBody>
                  <a:tcPr marL="182868" marR="182868" marT="91434" marB="91434"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2"/>
                    </a:solidFill>
                  </a:tcPr>
                </a:tc>
                <a:tc>
                  <a:txBody>
                    <a:bodyPr/>
                    <a:lstStyle/>
                    <a:p>
                      <a:pPr marL="0" algn="r" defTabSz="1828709" rtl="0" eaLnBrk="1" latinLnBrk="0" hangingPunct="1"/>
                      <a:r>
                        <a:rPr lang="en-DK" sz="1800" kern="1200" dirty="0">
                          <a:solidFill>
                            <a:schemeClr val="tx2"/>
                          </a:solidFill>
                          <a:latin typeface="Source Code Pro" panose="020B0509030403020204" pitchFamily="49" charset="0"/>
                          <a:ea typeface="Source Code Pro" panose="020B0509030403020204" pitchFamily="49" charset="0"/>
                        </a:rPr>
                        <a:t>89,135</a:t>
                      </a:r>
                    </a:p>
                  </a:txBody>
                  <a:tcPr marL="38100" marR="38100" marT="38100" marB="3810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2"/>
                    </a:solidFill>
                  </a:tcPr>
                </a:tc>
                <a:tc>
                  <a:txBody>
                    <a:bodyPr/>
                    <a:lstStyle/>
                    <a:p>
                      <a:pPr marL="0" algn="r" defTabSz="1828709" rtl="0" eaLnBrk="1" latinLnBrk="0" hangingPunct="1"/>
                      <a:r>
                        <a:rPr lang="en-DK" sz="1800" kern="1200" dirty="0">
                          <a:solidFill>
                            <a:schemeClr val="tx2"/>
                          </a:solidFill>
                          <a:latin typeface="Source Code Pro" panose="020B0509030403020204" pitchFamily="49" charset="0"/>
                          <a:ea typeface="Source Code Pro" panose="020B0509030403020204" pitchFamily="49" charset="0"/>
                        </a:rPr>
                        <a:t>113,158</a:t>
                      </a:r>
                    </a:p>
                  </a:txBody>
                  <a:tcPr marL="38100" marR="38100" marT="38100" marB="3810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2"/>
                    </a:solidFill>
                  </a:tcPr>
                </a:tc>
                <a:tc>
                  <a:txBody>
                    <a:bodyPr/>
                    <a:lstStyle/>
                    <a:p>
                      <a:pPr marL="0" algn="r" defTabSz="1828709" rtl="0" eaLnBrk="1" latinLnBrk="0" hangingPunct="1"/>
                      <a:r>
                        <a:rPr lang="en-DK" sz="1800" b="1" kern="1200" dirty="0">
                          <a:solidFill>
                            <a:schemeClr val="tx2"/>
                          </a:solidFill>
                          <a:latin typeface="Source Code Pro" panose="020B0509030403020204" pitchFamily="49" charset="0"/>
                          <a:ea typeface="Source Code Pro" panose="020B0509030403020204" pitchFamily="49" charset="0"/>
                          <a:cs typeface="+mn-cs"/>
                        </a:rPr>
                        <a:t>58,842</a:t>
                      </a:r>
                    </a:p>
                  </a:txBody>
                  <a:tcPr marL="38100" marR="38100" marT="38100" marB="3810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2"/>
                    </a:solidFill>
                  </a:tcPr>
                </a:tc>
                <a:tc>
                  <a:txBody>
                    <a:bodyPr/>
                    <a:lstStyle/>
                    <a:p>
                      <a:pPr marL="0" algn="r" defTabSz="1828709" rtl="0" eaLnBrk="1" latinLnBrk="0" hangingPunct="1"/>
                      <a:r>
                        <a:rPr lang="en-DK" sz="1800" kern="1200" dirty="0">
                          <a:solidFill>
                            <a:schemeClr val="tx2"/>
                          </a:solidFill>
                          <a:latin typeface="Source Code Pro" panose="020B0509030403020204" pitchFamily="49" charset="0"/>
                          <a:ea typeface="Source Code Pro" panose="020B0509030403020204" pitchFamily="49" charset="0"/>
                          <a:cs typeface="+mn-cs"/>
                        </a:rPr>
                        <a:t>4.93 %</a:t>
                      </a:r>
                    </a:p>
                  </a:txBody>
                  <a:tcPr marL="38100" marR="38100" marT="38100" marB="3810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2"/>
                    </a:solidFill>
                  </a:tcPr>
                </a:tc>
                <a:tc>
                  <a:txBody>
                    <a:bodyPr/>
                    <a:lstStyle/>
                    <a:p>
                      <a:pPr algn="r"/>
                      <a:r>
                        <a:rPr lang="en-GB" sz="1800" dirty="0">
                          <a:solidFill>
                            <a:schemeClr val="tx2"/>
                          </a:solidFill>
                          <a:latin typeface="Source Code Pro" panose="020B0509030403020204" pitchFamily="49" charset="0"/>
                          <a:ea typeface="Source Code Pro" panose="020B0509030403020204" pitchFamily="49" charset="0"/>
                          <a:cs typeface="Roboto Condensed Light" panose="02000000000000000000" pitchFamily="2" charset="0"/>
                        </a:rPr>
                        <a:t>4</a:t>
                      </a:r>
                    </a:p>
                  </a:txBody>
                  <a:tcPr marL="182868" marR="182868" marT="91434" marB="91434"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2"/>
                    </a:solidFill>
                  </a:tcPr>
                </a:tc>
                <a:tc>
                  <a:txBody>
                    <a:bodyPr/>
                    <a:lstStyle/>
                    <a:p>
                      <a:pPr marL="0" algn="r" defTabSz="1828709" rtl="0" eaLnBrk="1" latinLnBrk="0" hangingPunct="1"/>
                      <a:r>
                        <a:rPr lang="en-DK" sz="1800" kern="1200" dirty="0">
                          <a:solidFill>
                            <a:schemeClr val="tx2"/>
                          </a:solidFill>
                          <a:latin typeface="Source Code Pro" panose="020B0509030403020204" pitchFamily="49" charset="0"/>
                          <a:ea typeface="Source Code Pro" panose="020B0509030403020204" pitchFamily="49" charset="0"/>
                          <a:cs typeface="+mn-cs"/>
                        </a:rPr>
                        <a:t>5.84</a:t>
                      </a:r>
                    </a:p>
                  </a:txBody>
                  <a:tcPr marL="38100" marR="38100" marT="38100" marB="3810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2"/>
                    </a:solidFill>
                  </a:tcPr>
                </a:tc>
                <a:extLst>
                  <a:ext uri="{0D108BD9-81ED-4DB2-BD59-A6C34878D82A}">
                    <a16:rowId xmlns:a16="http://schemas.microsoft.com/office/drawing/2014/main" val="3576894101"/>
                  </a:ext>
                </a:extLst>
              </a:tr>
              <a:tr h="661814">
                <a:tc>
                  <a:txBody>
                    <a:bodyPr/>
                    <a:lstStyle/>
                    <a:p>
                      <a:pPr algn="ctr"/>
                      <a:r>
                        <a:rPr lang="en-GB" sz="1800" dirty="0"/>
                        <a:t>4</a:t>
                      </a:r>
                      <a:endParaRPr lang="en-GB" sz="1800" dirty="0">
                        <a:latin typeface="Roboto Condensed Light" panose="02000000000000000000" pitchFamily="2" charset="0"/>
                        <a:ea typeface="Roboto Condensed Light" panose="02000000000000000000" pitchFamily="2" charset="0"/>
                        <a:cs typeface="Roboto Condensed Light" panose="02000000000000000000" pitchFamily="2" charset="0"/>
                      </a:endParaRPr>
                    </a:p>
                  </a:txBody>
                  <a:tcPr marL="182868" marR="182868" marT="91434" marB="91434"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2"/>
                    </a:solidFill>
                  </a:tcPr>
                </a:tc>
                <a:tc>
                  <a:txBody>
                    <a:bodyPr/>
                    <a:lstStyle/>
                    <a:p>
                      <a:r>
                        <a:rPr lang="en-GB" sz="1800" dirty="0"/>
                        <a:t>Brazil</a:t>
                      </a:r>
                    </a:p>
                  </a:txBody>
                  <a:tcPr marL="182868" marR="182868" marT="91434" marB="91434"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2"/>
                    </a:solidFill>
                  </a:tcPr>
                </a:tc>
                <a:tc>
                  <a:txBody>
                    <a:bodyPr/>
                    <a:lstStyle/>
                    <a:p>
                      <a:pPr marL="0" algn="r" defTabSz="1828709" rtl="0" eaLnBrk="1" latinLnBrk="0" hangingPunct="1"/>
                      <a:r>
                        <a:rPr lang="en-DK" sz="1800" kern="1200" dirty="0">
                          <a:solidFill>
                            <a:schemeClr val="tx2"/>
                          </a:solidFill>
                          <a:latin typeface="Source Code Pro" panose="020B0509030403020204" pitchFamily="49" charset="0"/>
                          <a:ea typeface="Source Code Pro" panose="020B0509030403020204" pitchFamily="49" charset="0"/>
                        </a:rPr>
                        <a:t>113,326</a:t>
                      </a:r>
                    </a:p>
                  </a:txBody>
                  <a:tcPr marL="38100" marR="38100" marT="38100" marB="3810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2"/>
                    </a:solidFill>
                  </a:tcPr>
                </a:tc>
                <a:tc>
                  <a:txBody>
                    <a:bodyPr/>
                    <a:lstStyle/>
                    <a:p>
                      <a:pPr marL="0" algn="r" defTabSz="1828709" rtl="0" eaLnBrk="1" latinLnBrk="0" hangingPunct="1"/>
                      <a:r>
                        <a:rPr lang="en-DK" sz="1800" kern="1200" dirty="0">
                          <a:solidFill>
                            <a:schemeClr val="tx2"/>
                          </a:solidFill>
                          <a:latin typeface="Source Code Pro" panose="020B0509030403020204" pitchFamily="49" charset="0"/>
                          <a:ea typeface="Source Code Pro" panose="020B0509030403020204" pitchFamily="49" charset="0"/>
                        </a:rPr>
                        <a:t>132,332</a:t>
                      </a:r>
                    </a:p>
                  </a:txBody>
                  <a:tcPr marL="38100" marR="38100" marT="38100" marB="3810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2"/>
                    </a:solidFill>
                  </a:tcPr>
                </a:tc>
                <a:tc>
                  <a:txBody>
                    <a:bodyPr/>
                    <a:lstStyle/>
                    <a:p>
                      <a:pPr marL="0" algn="r" defTabSz="1828709" rtl="0" eaLnBrk="1" latinLnBrk="0" hangingPunct="1"/>
                      <a:r>
                        <a:rPr lang="en-DK" sz="1800" b="1" kern="1200" dirty="0">
                          <a:solidFill>
                            <a:schemeClr val="tx2"/>
                          </a:solidFill>
                          <a:latin typeface="Source Code Pro" panose="020B0509030403020204" pitchFamily="49" charset="0"/>
                          <a:ea typeface="Source Code Pro" panose="020B0509030403020204" pitchFamily="49" charset="0"/>
                          <a:cs typeface="+mn-cs"/>
                        </a:rPr>
                        <a:t>58,226</a:t>
                      </a:r>
                    </a:p>
                  </a:txBody>
                  <a:tcPr marL="38100" marR="38100" marT="38100" marB="3810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2"/>
                    </a:solidFill>
                  </a:tcPr>
                </a:tc>
                <a:tc>
                  <a:txBody>
                    <a:bodyPr/>
                    <a:lstStyle/>
                    <a:p>
                      <a:pPr marL="0" algn="r" defTabSz="1828709" rtl="0" eaLnBrk="1" latinLnBrk="0" hangingPunct="1"/>
                      <a:r>
                        <a:rPr lang="en-DK" sz="1800" kern="1200" dirty="0">
                          <a:solidFill>
                            <a:schemeClr val="tx2"/>
                          </a:solidFill>
                          <a:latin typeface="Source Code Pro" panose="020B0509030403020204" pitchFamily="49" charset="0"/>
                          <a:ea typeface="Source Code Pro" panose="020B0509030403020204" pitchFamily="49" charset="0"/>
                          <a:cs typeface="+mn-cs"/>
                        </a:rPr>
                        <a:t>4.88 %</a:t>
                      </a:r>
                    </a:p>
                  </a:txBody>
                  <a:tcPr marL="38100" marR="38100" marT="38100" marB="3810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2"/>
                    </a:solidFill>
                  </a:tcPr>
                </a:tc>
                <a:tc>
                  <a:txBody>
                    <a:bodyPr/>
                    <a:lstStyle/>
                    <a:p>
                      <a:pPr algn="r"/>
                      <a:r>
                        <a:rPr lang="en-GB" sz="1800" dirty="0">
                          <a:solidFill>
                            <a:schemeClr val="tx2"/>
                          </a:solidFill>
                          <a:latin typeface="Source Code Pro" panose="020B0509030403020204" pitchFamily="49" charset="0"/>
                          <a:ea typeface="Source Code Pro" panose="020B0509030403020204" pitchFamily="49" charset="0"/>
                          <a:cs typeface="Roboto Condensed Light" panose="02000000000000000000" pitchFamily="2" charset="0"/>
                        </a:rPr>
                        <a:t>8</a:t>
                      </a:r>
                    </a:p>
                  </a:txBody>
                  <a:tcPr marL="182868" marR="182868" marT="91434" marB="91434"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2"/>
                    </a:solidFill>
                  </a:tcPr>
                </a:tc>
                <a:tc>
                  <a:txBody>
                    <a:bodyPr/>
                    <a:lstStyle/>
                    <a:p>
                      <a:pPr marL="0" algn="r" defTabSz="1828709" rtl="0" eaLnBrk="1" latinLnBrk="0" hangingPunct="1"/>
                      <a:r>
                        <a:rPr lang="en-DK" sz="1800" kern="1200" dirty="0">
                          <a:solidFill>
                            <a:schemeClr val="tx2"/>
                          </a:solidFill>
                          <a:latin typeface="Source Code Pro" panose="020B0509030403020204" pitchFamily="49" charset="0"/>
                          <a:ea typeface="Source Code Pro" panose="020B0509030403020204" pitchFamily="49" charset="0"/>
                          <a:cs typeface="+mn-cs"/>
                        </a:rPr>
                        <a:t>3.96</a:t>
                      </a:r>
                    </a:p>
                  </a:txBody>
                  <a:tcPr marL="38100" marR="38100" marT="38100" marB="3810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2"/>
                    </a:solidFill>
                  </a:tcPr>
                </a:tc>
                <a:extLst>
                  <a:ext uri="{0D108BD9-81ED-4DB2-BD59-A6C34878D82A}">
                    <a16:rowId xmlns:a16="http://schemas.microsoft.com/office/drawing/2014/main" val="530920079"/>
                  </a:ext>
                </a:extLst>
              </a:tr>
              <a:tr h="661814">
                <a:tc>
                  <a:txBody>
                    <a:bodyPr/>
                    <a:lstStyle/>
                    <a:p>
                      <a:pPr marL="0" algn="ctr" defTabSz="1828709" rtl="0" eaLnBrk="1" latinLnBrk="0" hangingPunct="1"/>
                      <a:r>
                        <a:rPr lang="en-GB" sz="1800" kern="1200" dirty="0">
                          <a:solidFill>
                            <a:schemeClr val="tx1"/>
                          </a:solidFill>
                          <a:latin typeface="+mn-lt"/>
                          <a:ea typeface="+mn-ea"/>
                          <a:cs typeface="+mn-cs"/>
                        </a:rPr>
                        <a:t>5</a:t>
                      </a:r>
                    </a:p>
                  </a:txBody>
                  <a:tcPr marL="182868" marR="182868" marT="91434" marB="91434"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2"/>
                    </a:solidFill>
                  </a:tcPr>
                </a:tc>
                <a:tc>
                  <a:txBody>
                    <a:bodyPr/>
                    <a:lstStyle/>
                    <a:p>
                      <a:pPr lvl="0">
                        <a:buNone/>
                      </a:pPr>
                      <a:r>
                        <a:rPr lang="en-GB" sz="1800" dirty="0"/>
                        <a:t>China</a:t>
                      </a:r>
                    </a:p>
                  </a:txBody>
                  <a:tcPr marL="182868" marR="182868" marT="91434" marB="91434"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2"/>
                    </a:solidFill>
                  </a:tcPr>
                </a:tc>
                <a:tc>
                  <a:txBody>
                    <a:bodyPr/>
                    <a:lstStyle/>
                    <a:p>
                      <a:pPr marL="0" algn="r" defTabSz="1828709" rtl="0" eaLnBrk="1" latinLnBrk="0" hangingPunct="1"/>
                      <a:r>
                        <a:rPr lang="en-DK" sz="1800" kern="1200" dirty="0">
                          <a:solidFill>
                            <a:schemeClr val="tx2"/>
                          </a:solidFill>
                          <a:latin typeface="Source Code Pro" panose="020B0509030403020204" pitchFamily="49" charset="0"/>
                          <a:ea typeface="Source Code Pro" panose="020B0509030403020204" pitchFamily="49" charset="0"/>
                        </a:rPr>
                        <a:t>110,216</a:t>
                      </a:r>
                    </a:p>
                  </a:txBody>
                  <a:tcPr marL="38100" marR="38100" marT="38100" marB="3810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2"/>
                    </a:solidFill>
                  </a:tcPr>
                </a:tc>
                <a:tc>
                  <a:txBody>
                    <a:bodyPr/>
                    <a:lstStyle/>
                    <a:p>
                      <a:pPr marL="0" algn="r" defTabSz="1828709" rtl="0" eaLnBrk="1" latinLnBrk="0" hangingPunct="1"/>
                      <a:r>
                        <a:rPr lang="en-DK" sz="1800" kern="1200" dirty="0">
                          <a:solidFill>
                            <a:schemeClr val="tx2"/>
                          </a:solidFill>
                          <a:latin typeface="Source Code Pro" panose="020B0509030403020204" pitchFamily="49" charset="0"/>
                          <a:ea typeface="Source Code Pro" panose="020B0509030403020204" pitchFamily="49" charset="0"/>
                        </a:rPr>
                        <a:t>174,848</a:t>
                      </a:r>
                    </a:p>
                  </a:txBody>
                  <a:tcPr marL="38100" marR="38100" marT="38100" marB="3810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2"/>
                    </a:solidFill>
                  </a:tcPr>
                </a:tc>
                <a:tc>
                  <a:txBody>
                    <a:bodyPr/>
                    <a:lstStyle/>
                    <a:p>
                      <a:pPr marL="0" algn="r" defTabSz="1828709" rtl="0" eaLnBrk="1" latinLnBrk="0" hangingPunct="1"/>
                      <a:r>
                        <a:rPr lang="en-DK" sz="1800" b="1" kern="1200" dirty="0">
                          <a:solidFill>
                            <a:schemeClr val="tx2"/>
                          </a:solidFill>
                          <a:latin typeface="Source Code Pro" panose="020B0509030403020204" pitchFamily="49" charset="0"/>
                          <a:ea typeface="Source Code Pro" panose="020B0509030403020204" pitchFamily="49" charset="0"/>
                          <a:cs typeface="+mn-cs"/>
                        </a:rPr>
                        <a:t>55,951</a:t>
                      </a:r>
                    </a:p>
                  </a:txBody>
                  <a:tcPr marL="38100" marR="38100" marT="38100" marB="3810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2"/>
                    </a:solidFill>
                  </a:tcPr>
                </a:tc>
                <a:tc>
                  <a:txBody>
                    <a:bodyPr/>
                    <a:lstStyle/>
                    <a:p>
                      <a:pPr marL="0" algn="r" defTabSz="1828709" rtl="0" eaLnBrk="1" latinLnBrk="0" hangingPunct="1"/>
                      <a:r>
                        <a:rPr lang="en-DK" sz="1800" kern="1200" dirty="0">
                          <a:solidFill>
                            <a:schemeClr val="tx2"/>
                          </a:solidFill>
                          <a:latin typeface="Source Code Pro" panose="020B0509030403020204" pitchFamily="49" charset="0"/>
                          <a:ea typeface="Source Code Pro" panose="020B0509030403020204" pitchFamily="49" charset="0"/>
                          <a:cs typeface="+mn-cs"/>
                        </a:rPr>
                        <a:t>4.69 %</a:t>
                      </a:r>
                    </a:p>
                  </a:txBody>
                  <a:tcPr marL="38100" marR="38100" marT="38100" marB="3810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2"/>
                    </a:solidFill>
                  </a:tcPr>
                </a:tc>
                <a:tc>
                  <a:txBody>
                    <a:bodyPr/>
                    <a:lstStyle/>
                    <a:p>
                      <a:pPr algn="r"/>
                      <a:r>
                        <a:rPr lang="en-GB" sz="1800" dirty="0">
                          <a:solidFill>
                            <a:schemeClr val="tx2"/>
                          </a:solidFill>
                          <a:latin typeface="Source Code Pro" panose="020B0509030403020204" pitchFamily="49" charset="0"/>
                          <a:ea typeface="Source Code Pro" panose="020B0509030403020204" pitchFamily="49" charset="0"/>
                          <a:cs typeface="Roboto Condensed Light" panose="02000000000000000000" pitchFamily="2" charset="0"/>
                        </a:rPr>
                        <a:t>7</a:t>
                      </a:r>
                    </a:p>
                  </a:txBody>
                  <a:tcPr marL="182868" marR="182868" marT="91434" marB="91434"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2"/>
                    </a:solidFill>
                  </a:tcPr>
                </a:tc>
                <a:tc>
                  <a:txBody>
                    <a:bodyPr/>
                    <a:lstStyle/>
                    <a:p>
                      <a:pPr marL="0" algn="r" defTabSz="1828709" rtl="0" eaLnBrk="1" latinLnBrk="0" hangingPunct="1"/>
                      <a:r>
                        <a:rPr lang="en-DK" sz="1800" kern="1200" dirty="0">
                          <a:solidFill>
                            <a:schemeClr val="tx2"/>
                          </a:solidFill>
                          <a:latin typeface="Source Code Pro" panose="020B0509030403020204" pitchFamily="49" charset="0"/>
                          <a:ea typeface="Source Code Pro" panose="020B0509030403020204" pitchFamily="49" charset="0"/>
                          <a:cs typeface="+mn-cs"/>
                        </a:rPr>
                        <a:t>4.97</a:t>
                      </a:r>
                    </a:p>
                  </a:txBody>
                  <a:tcPr marL="38100" marR="38100" marT="38100" marB="3810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2"/>
                    </a:solidFill>
                  </a:tcPr>
                </a:tc>
                <a:extLst>
                  <a:ext uri="{0D108BD9-81ED-4DB2-BD59-A6C34878D82A}">
                    <a16:rowId xmlns:a16="http://schemas.microsoft.com/office/drawing/2014/main" val="2277059773"/>
                  </a:ext>
                </a:extLst>
              </a:tr>
              <a:tr h="661814">
                <a:tc>
                  <a:txBody>
                    <a:bodyPr/>
                    <a:lstStyle/>
                    <a:p>
                      <a:pPr marL="0" algn="ctr" defTabSz="1828709" rtl="0" eaLnBrk="1" latinLnBrk="0" hangingPunct="1"/>
                      <a:r>
                        <a:rPr lang="en-GB" sz="1800" kern="1200" dirty="0">
                          <a:solidFill>
                            <a:schemeClr val="tx1"/>
                          </a:solidFill>
                          <a:latin typeface="+mn-lt"/>
                          <a:ea typeface="+mn-ea"/>
                          <a:cs typeface="+mn-cs"/>
                        </a:rPr>
                        <a:t>6</a:t>
                      </a:r>
                    </a:p>
                  </a:txBody>
                  <a:tcPr marL="182868" marR="182868" marT="91434" marB="91434"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2"/>
                    </a:solidFill>
                  </a:tcPr>
                </a:tc>
                <a:tc>
                  <a:txBody>
                    <a:bodyPr/>
                    <a:lstStyle/>
                    <a:p>
                      <a:r>
                        <a:rPr lang="en-GB" sz="1800" dirty="0"/>
                        <a:t>France</a:t>
                      </a:r>
                    </a:p>
                  </a:txBody>
                  <a:tcPr marL="182868" marR="182868" marT="91434" marB="91434"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2"/>
                    </a:solidFill>
                  </a:tcPr>
                </a:tc>
                <a:tc>
                  <a:txBody>
                    <a:bodyPr/>
                    <a:lstStyle/>
                    <a:p>
                      <a:pPr marL="0" algn="r" defTabSz="1828709" rtl="0" eaLnBrk="1" latinLnBrk="0" hangingPunct="1"/>
                      <a:r>
                        <a:rPr lang="en-DK" sz="1800" kern="1200" dirty="0">
                          <a:solidFill>
                            <a:schemeClr val="tx2"/>
                          </a:solidFill>
                          <a:latin typeface="Source Code Pro" panose="020B0509030403020204" pitchFamily="49" charset="0"/>
                          <a:ea typeface="Source Code Pro" panose="020B0509030403020204" pitchFamily="49" charset="0"/>
                        </a:rPr>
                        <a:t>100,855</a:t>
                      </a:r>
                    </a:p>
                  </a:txBody>
                  <a:tcPr marL="38100" marR="38100" marT="38100" marB="3810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2"/>
                    </a:solidFill>
                  </a:tcPr>
                </a:tc>
                <a:tc>
                  <a:txBody>
                    <a:bodyPr/>
                    <a:lstStyle/>
                    <a:p>
                      <a:pPr marL="0" algn="r" defTabSz="1828709" rtl="0" eaLnBrk="1" latinLnBrk="0" hangingPunct="1"/>
                      <a:r>
                        <a:rPr lang="en-DK" sz="1800" kern="1200" dirty="0">
                          <a:solidFill>
                            <a:schemeClr val="tx2"/>
                          </a:solidFill>
                          <a:latin typeface="Source Code Pro" panose="020B0509030403020204" pitchFamily="49" charset="0"/>
                          <a:ea typeface="Source Code Pro" panose="020B0509030403020204" pitchFamily="49" charset="0"/>
                        </a:rPr>
                        <a:t>125,761</a:t>
                      </a:r>
                    </a:p>
                  </a:txBody>
                  <a:tcPr marL="38100" marR="38100" marT="38100" marB="3810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2"/>
                    </a:solidFill>
                  </a:tcPr>
                </a:tc>
                <a:tc>
                  <a:txBody>
                    <a:bodyPr/>
                    <a:lstStyle/>
                    <a:p>
                      <a:pPr marL="0" algn="r" defTabSz="1828709" rtl="0" eaLnBrk="1" latinLnBrk="0" hangingPunct="1"/>
                      <a:r>
                        <a:rPr lang="en-DK" sz="1800" b="1" kern="1200" dirty="0">
                          <a:solidFill>
                            <a:schemeClr val="tx2"/>
                          </a:solidFill>
                          <a:latin typeface="Source Code Pro" panose="020B0509030403020204" pitchFamily="49" charset="0"/>
                          <a:ea typeface="Source Code Pro" panose="020B0509030403020204" pitchFamily="49" charset="0"/>
                          <a:cs typeface="+mn-cs"/>
                        </a:rPr>
                        <a:t>55,335</a:t>
                      </a:r>
                    </a:p>
                  </a:txBody>
                  <a:tcPr marL="38100" marR="38100" marT="38100" marB="3810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2"/>
                    </a:solidFill>
                  </a:tcPr>
                </a:tc>
                <a:tc>
                  <a:txBody>
                    <a:bodyPr/>
                    <a:lstStyle/>
                    <a:p>
                      <a:pPr marL="0" algn="r" defTabSz="1828709" rtl="0" eaLnBrk="1" latinLnBrk="0" hangingPunct="1"/>
                      <a:r>
                        <a:rPr lang="en-DK" sz="1800" kern="1200" dirty="0">
                          <a:solidFill>
                            <a:schemeClr val="tx2"/>
                          </a:solidFill>
                          <a:latin typeface="Source Code Pro" panose="020B0509030403020204" pitchFamily="49" charset="0"/>
                          <a:ea typeface="Source Code Pro" panose="020B0509030403020204" pitchFamily="49" charset="0"/>
                          <a:cs typeface="+mn-cs"/>
                        </a:rPr>
                        <a:t>4.63 %</a:t>
                      </a:r>
                    </a:p>
                  </a:txBody>
                  <a:tcPr marL="38100" marR="38100" marT="38100" marB="3810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2"/>
                    </a:solidFill>
                  </a:tcPr>
                </a:tc>
                <a:tc>
                  <a:txBody>
                    <a:bodyPr/>
                    <a:lstStyle/>
                    <a:p>
                      <a:pPr algn="r"/>
                      <a:r>
                        <a:rPr lang="en-GB" sz="1800" dirty="0">
                          <a:solidFill>
                            <a:schemeClr val="tx2"/>
                          </a:solidFill>
                          <a:latin typeface="Source Code Pro" panose="020B0509030403020204" pitchFamily="49" charset="0"/>
                          <a:ea typeface="Source Code Pro" panose="020B0509030403020204" pitchFamily="49" charset="0"/>
                          <a:cs typeface="Roboto Condensed Light" panose="02000000000000000000" pitchFamily="2" charset="0"/>
                        </a:rPr>
                        <a:t>5</a:t>
                      </a:r>
                    </a:p>
                  </a:txBody>
                  <a:tcPr marL="182868" marR="182868" marT="91434" marB="91434"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2"/>
                    </a:solidFill>
                  </a:tcPr>
                </a:tc>
                <a:tc>
                  <a:txBody>
                    <a:bodyPr/>
                    <a:lstStyle/>
                    <a:p>
                      <a:pPr marL="0" algn="r" defTabSz="1828709" rtl="0" eaLnBrk="1" latinLnBrk="0" hangingPunct="1"/>
                      <a:r>
                        <a:rPr lang="en-DK" sz="1800" kern="1200" dirty="0">
                          <a:solidFill>
                            <a:schemeClr val="tx2"/>
                          </a:solidFill>
                          <a:latin typeface="Source Code Pro" panose="020B0509030403020204" pitchFamily="49" charset="0"/>
                          <a:ea typeface="Source Code Pro" panose="020B0509030403020204" pitchFamily="49" charset="0"/>
                          <a:cs typeface="+mn-cs"/>
                        </a:rPr>
                        <a:t>4.95</a:t>
                      </a:r>
                    </a:p>
                  </a:txBody>
                  <a:tcPr marL="38100" marR="38100" marT="38100" marB="3810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2"/>
                    </a:solidFill>
                  </a:tcPr>
                </a:tc>
                <a:extLst>
                  <a:ext uri="{0D108BD9-81ED-4DB2-BD59-A6C34878D82A}">
                    <a16:rowId xmlns:a16="http://schemas.microsoft.com/office/drawing/2014/main" val="2931789635"/>
                  </a:ext>
                </a:extLst>
              </a:tr>
              <a:tr h="661814">
                <a:tc>
                  <a:txBody>
                    <a:bodyPr/>
                    <a:lstStyle/>
                    <a:p>
                      <a:pPr marL="0" algn="ctr" defTabSz="1828709" rtl="0" eaLnBrk="1" latinLnBrk="0" hangingPunct="1"/>
                      <a:r>
                        <a:rPr lang="en-GB" sz="1800" kern="1200" dirty="0">
                          <a:solidFill>
                            <a:schemeClr val="tx1"/>
                          </a:solidFill>
                          <a:latin typeface="+mn-lt"/>
                          <a:ea typeface="+mn-ea"/>
                          <a:cs typeface="+mn-cs"/>
                        </a:rPr>
                        <a:t>7</a:t>
                      </a:r>
                    </a:p>
                  </a:txBody>
                  <a:tcPr marL="182868" marR="182868" marT="91434" marB="91434"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2"/>
                    </a:solidFill>
                  </a:tcPr>
                </a:tc>
                <a:tc>
                  <a:txBody>
                    <a:bodyPr/>
                    <a:lstStyle/>
                    <a:p>
                      <a:r>
                        <a:rPr lang="en-GB" sz="1800" dirty="0"/>
                        <a:t>Germany</a:t>
                      </a:r>
                    </a:p>
                  </a:txBody>
                  <a:tcPr marL="182868" marR="182868" marT="91434" marB="91434"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2"/>
                    </a:solidFill>
                  </a:tcPr>
                </a:tc>
                <a:tc>
                  <a:txBody>
                    <a:bodyPr/>
                    <a:lstStyle/>
                    <a:p>
                      <a:pPr marL="0" algn="r" defTabSz="1828709" rtl="0" eaLnBrk="1" latinLnBrk="0" hangingPunct="1"/>
                      <a:r>
                        <a:rPr lang="en-DK" sz="1800" kern="1200" dirty="0">
                          <a:solidFill>
                            <a:schemeClr val="tx2"/>
                          </a:solidFill>
                          <a:latin typeface="Source Code Pro" panose="020B0509030403020204" pitchFamily="49" charset="0"/>
                          <a:ea typeface="Source Code Pro" panose="020B0509030403020204" pitchFamily="49" charset="0"/>
                        </a:rPr>
                        <a:t>79,135</a:t>
                      </a:r>
                    </a:p>
                  </a:txBody>
                  <a:tcPr marL="38100" marR="38100" marT="38100" marB="3810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2"/>
                    </a:solidFill>
                  </a:tcPr>
                </a:tc>
                <a:tc>
                  <a:txBody>
                    <a:bodyPr/>
                    <a:lstStyle/>
                    <a:p>
                      <a:pPr marL="0" algn="r" defTabSz="1828709" rtl="0" eaLnBrk="1" latinLnBrk="0" hangingPunct="1"/>
                      <a:r>
                        <a:rPr lang="en-DK" sz="1800" kern="1200" dirty="0">
                          <a:solidFill>
                            <a:schemeClr val="tx2"/>
                          </a:solidFill>
                          <a:latin typeface="Source Code Pro" panose="020B0509030403020204" pitchFamily="49" charset="0"/>
                          <a:ea typeface="Source Code Pro" panose="020B0509030403020204" pitchFamily="49" charset="0"/>
                        </a:rPr>
                        <a:t>102,048</a:t>
                      </a:r>
                    </a:p>
                  </a:txBody>
                  <a:tcPr marL="38100" marR="38100" marT="38100" marB="3810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2"/>
                    </a:solidFill>
                  </a:tcPr>
                </a:tc>
                <a:tc>
                  <a:txBody>
                    <a:bodyPr/>
                    <a:lstStyle/>
                    <a:p>
                      <a:pPr marL="0" algn="r" defTabSz="1828709" rtl="0" eaLnBrk="1" latinLnBrk="0" hangingPunct="1"/>
                      <a:r>
                        <a:rPr lang="en-DK" sz="1800" b="1" kern="1200" dirty="0">
                          <a:solidFill>
                            <a:schemeClr val="tx2"/>
                          </a:solidFill>
                          <a:latin typeface="Source Code Pro" panose="020B0509030403020204" pitchFamily="49" charset="0"/>
                          <a:ea typeface="Source Code Pro" panose="020B0509030403020204" pitchFamily="49" charset="0"/>
                          <a:cs typeface="+mn-cs"/>
                        </a:rPr>
                        <a:t>50,004</a:t>
                      </a:r>
                    </a:p>
                  </a:txBody>
                  <a:tcPr marL="38100" marR="38100" marT="38100" marB="3810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2"/>
                    </a:solidFill>
                  </a:tcPr>
                </a:tc>
                <a:tc>
                  <a:txBody>
                    <a:bodyPr/>
                    <a:lstStyle/>
                    <a:p>
                      <a:pPr marL="0" algn="r" defTabSz="1828709" rtl="0" eaLnBrk="1" latinLnBrk="0" hangingPunct="1"/>
                      <a:r>
                        <a:rPr lang="en-DK" sz="1800" kern="1200" dirty="0">
                          <a:solidFill>
                            <a:schemeClr val="tx2"/>
                          </a:solidFill>
                          <a:latin typeface="Source Code Pro" panose="020B0509030403020204" pitchFamily="49" charset="0"/>
                          <a:ea typeface="Source Code Pro" panose="020B0509030403020204" pitchFamily="49" charset="0"/>
                          <a:cs typeface="+mn-cs"/>
                        </a:rPr>
                        <a:t>4.19 %</a:t>
                      </a:r>
                    </a:p>
                  </a:txBody>
                  <a:tcPr marL="38100" marR="38100" marT="38100" marB="3810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2"/>
                    </a:solidFill>
                  </a:tcPr>
                </a:tc>
                <a:tc>
                  <a:txBody>
                    <a:bodyPr/>
                    <a:lstStyle/>
                    <a:p>
                      <a:pPr algn="r"/>
                      <a:r>
                        <a:rPr lang="en-GB" sz="1800" dirty="0">
                          <a:solidFill>
                            <a:schemeClr val="tx2"/>
                          </a:solidFill>
                          <a:latin typeface="Source Code Pro" panose="020B0509030403020204" pitchFamily="49" charset="0"/>
                          <a:ea typeface="Source Code Pro" panose="020B0509030403020204" pitchFamily="49" charset="0"/>
                          <a:cs typeface="Roboto Condensed Light" panose="02000000000000000000" pitchFamily="2" charset="0"/>
                        </a:rPr>
                        <a:t>9</a:t>
                      </a:r>
                    </a:p>
                  </a:txBody>
                  <a:tcPr marL="182868" marR="182868" marT="91434" marB="91434"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2"/>
                    </a:solidFill>
                  </a:tcPr>
                </a:tc>
                <a:tc>
                  <a:txBody>
                    <a:bodyPr/>
                    <a:lstStyle/>
                    <a:p>
                      <a:pPr marL="0" algn="r" defTabSz="1828709" rtl="0" eaLnBrk="1" latinLnBrk="0" hangingPunct="1"/>
                      <a:r>
                        <a:rPr lang="en-DK" sz="1800" kern="1200" dirty="0">
                          <a:solidFill>
                            <a:schemeClr val="tx2"/>
                          </a:solidFill>
                          <a:latin typeface="Source Code Pro" panose="020B0509030403020204" pitchFamily="49" charset="0"/>
                          <a:ea typeface="Source Code Pro" panose="020B0509030403020204" pitchFamily="49" charset="0"/>
                          <a:cs typeface="+mn-cs"/>
                        </a:rPr>
                        <a:t>6.01</a:t>
                      </a:r>
                    </a:p>
                  </a:txBody>
                  <a:tcPr marL="38100" marR="38100" marT="38100" marB="3810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2"/>
                    </a:solidFill>
                  </a:tcPr>
                </a:tc>
                <a:extLst>
                  <a:ext uri="{0D108BD9-81ED-4DB2-BD59-A6C34878D82A}">
                    <a16:rowId xmlns:a16="http://schemas.microsoft.com/office/drawing/2014/main" val="2317378052"/>
                  </a:ext>
                </a:extLst>
              </a:tr>
              <a:tr h="661814">
                <a:tc>
                  <a:txBody>
                    <a:bodyPr/>
                    <a:lstStyle/>
                    <a:p>
                      <a:pPr marL="0" algn="ctr" defTabSz="1828709" rtl="0" eaLnBrk="1" latinLnBrk="0" hangingPunct="1"/>
                      <a:r>
                        <a:rPr lang="en-GB" sz="1800" kern="1200" dirty="0">
                          <a:solidFill>
                            <a:schemeClr val="tx1"/>
                          </a:solidFill>
                          <a:latin typeface="+mn-lt"/>
                          <a:ea typeface="+mn-ea"/>
                          <a:cs typeface="+mn-cs"/>
                        </a:rPr>
                        <a:t>8</a:t>
                      </a:r>
                    </a:p>
                  </a:txBody>
                  <a:tcPr marL="182868" marR="182868" marT="91434" marB="91434"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2"/>
                    </a:solidFill>
                  </a:tcPr>
                </a:tc>
                <a:tc>
                  <a:txBody>
                    <a:bodyPr/>
                    <a:lstStyle/>
                    <a:p>
                      <a:r>
                        <a:rPr lang="en-GB" sz="1800" dirty="0"/>
                        <a:t>Indonesia</a:t>
                      </a:r>
                    </a:p>
                  </a:txBody>
                  <a:tcPr marL="182868" marR="182868" marT="91434" marB="91434"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2"/>
                    </a:solidFill>
                  </a:tcPr>
                </a:tc>
                <a:tc>
                  <a:txBody>
                    <a:bodyPr/>
                    <a:lstStyle/>
                    <a:p>
                      <a:pPr marL="0" algn="r" defTabSz="1828709" rtl="0" eaLnBrk="1" latinLnBrk="0" hangingPunct="1"/>
                      <a:r>
                        <a:rPr lang="en-DK" sz="1800" kern="1200" dirty="0">
                          <a:solidFill>
                            <a:schemeClr val="tx2"/>
                          </a:solidFill>
                          <a:latin typeface="Source Code Pro" panose="020B0509030403020204" pitchFamily="49" charset="0"/>
                          <a:ea typeface="Source Code Pro" panose="020B0509030403020204" pitchFamily="49" charset="0"/>
                        </a:rPr>
                        <a:t>70,903</a:t>
                      </a:r>
                    </a:p>
                  </a:txBody>
                  <a:tcPr marL="38100" marR="38100" marT="38100" marB="3810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2"/>
                    </a:solidFill>
                  </a:tcPr>
                </a:tc>
                <a:tc>
                  <a:txBody>
                    <a:bodyPr/>
                    <a:lstStyle/>
                    <a:p>
                      <a:pPr marL="0" algn="r" defTabSz="1828709" rtl="0" eaLnBrk="1" latinLnBrk="0" hangingPunct="1"/>
                      <a:r>
                        <a:rPr lang="en-DK" sz="1800" kern="1200" dirty="0">
                          <a:solidFill>
                            <a:schemeClr val="tx2"/>
                          </a:solidFill>
                          <a:latin typeface="Source Code Pro" panose="020B0509030403020204" pitchFamily="49" charset="0"/>
                          <a:ea typeface="Source Code Pro" panose="020B0509030403020204" pitchFamily="49" charset="0"/>
                        </a:rPr>
                        <a:t>87,939</a:t>
                      </a:r>
                    </a:p>
                  </a:txBody>
                  <a:tcPr marL="38100" marR="38100" marT="38100" marB="3810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2"/>
                    </a:solidFill>
                  </a:tcPr>
                </a:tc>
                <a:tc>
                  <a:txBody>
                    <a:bodyPr/>
                    <a:lstStyle/>
                    <a:p>
                      <a:pPr marL="0" algn="r" defTabSz="1828709" rtl="0" eaLnBrk="1" latinLnBrk="0" hangingPunct="1"/>
                      <a:r>
                        <a:rPr lang="en-DK" sz="1800" b="1" kern="1200" dirty="0">
                          <a:solidFill>
                            <a:schemeClr val="tx2"/>
                          </a:solidFill>
                          <a:latin typeface="Source Code Pro" panose="020B0509030403020204" pitchFamily="49" charset="0"/>
                          <a:ea typeface="Source Code Pro" panose="020B0509030403020204" pitchFamily="49" charset="0"/>
                          <a:cs typeface="+mn-cs"/>
                        </a:rPr>
                        <a:t>48,366</a:t>
                      </a:r>
                    </a:p>
                  </a:txBody>
                  <a:tcPr marL="38100" marR="38100" marT="38100" marB="3810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2"/>
                    </a:solidFill>
                  </a:tcPr>
                </a:tc>
                <a:tc>
                  <a:txBody>
                    <a:bodyPr/>
                    <a:lstStyle/>
                    <a:p>
                      <a:pPr marL="0" algn="r" defTabSz="1828709" rtl="0" eaLnBrk="1" latinLnBrk="0" hangingPunct="1"/>
                      <a:r>
                        <a:rPr lang="en-DK" sz="1800" kern="1200" dirty="0">
                          <a:solidFill>
                            <a:schemeClr val="tx2"/>
                          </a:solidFill>
                          <a:latin typeface="Source Code Pro" panose="020B0509030403020204" pitchFamily="49" charset="0"/>
                          <a:ea typeface="Source Code Pro" panose="020B0509030403020204" pitchFamily="49" charset="0"/>
                          <a:cs typeface="+mn-cs"/>
                        </a:rPr>
                        <a:t>4.05 %</a:t>
                      </a:r>
                    </a:p>
                  </a:txBody>
                  <a:tcPr marL="38100" marR="38100" marT="38100" marB="3810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2"/>
                    </a:solidFill>
                  </a:tcPr>
                </a:tc>
                <a:tc>
                  <a:txBody>
                    <a:bodyPr/>
                    <a:lstStyle/>
                    <a:p>
                      <a:pPr algn="r"/>
                      <a:r>
                        <a:rPr lang="en-GB" sz="1800" dirty="0">
                          <a:solidFill>
                            <a:schemeClr val="tx2"/>
                          </a:solidFill>
                          <a:latin typeface="Source Code Pro" panose="020B0509030403020204" pitchFamily="49" charset="0"/>
                          <a:ea typeface="Source Code Pro" panose="020B0509030403020204" pitchFamily="49" charset="0"/>
                          <a:cs typeface="Roboto Condensed Light" panose="02000000000000000000" pitchFamily="2" charset="0"/>
                        </a:rPr>
                        <a:t>3</a:t>
                      </a:r>
                    </a:p>
                  </a:txBody>
                  <a:tcPr marL="182868" marR="182868" marT="91434" marB="91434"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2"/>
                    </a:solidFill>
                  </a:tcPr>
                </a:tc>
                <a:tc>
                  <a:txBody>
                    <a:bodyPr/>
                    <a:lstStyle/>
                    <a:p>
                      <a:pPr marL="0" algn="r" defTabSz="1828709" rtl="0" eaLnBrk="1" latinLnBrk="0" hangingPunct="1"/>
                      <a:r>
                        <a:rPr lang="en-DK" sz="1800" kern="1200" dirty="0">
                          <a:solidFill>
                            <a:schemeClr val="tx2"/>
                          </a:solidFill>
                          <a:latin typeface="Source Code Pro" panose="020B0509030403020204" pitchFamily="49" charset="0"/>
                          <a:ea typeface="Source Code Pro" panose="020B0509030403020204" pitchFamily="49" charset="0"/>
                          <a:cs typeface="+mn-cs"/>
                        </a:rPr>
                        <a:t>5.59</a:t>
                      </a:r>
                    </a:p>
                  </a:txBody>
                  <a:tcPr marL="38100" marR="38100" marT="38100" marB="3810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2"/>
                    </a:solidFill>
                  </a:tcPr>
                </a:tc>
                <a:extLst>
                  <a:ext uri="{0D108BD9-81ED-4DB2-BD59-A6C34878D82A}">
                    <a16:rowId xmlns:a16="http://schemas.microsoft.com/office/drawing/2014/main" val="210081027"/>
                  </a:ext>
                </a:extLst>
              </a:tr>
              <a:tr h="661814">
                <a:tc>
                  <a:txBody>
                    <a:bodyPr/>
                    <a:lstStyle/>
                    <a:p>
                      <a:pPr algn="ctr"/>
                      <a:r>
                        <a:rPr lang="en-GB" sz="1800" dirty="0"/>
                        <a:t>9</a:t>
                      </a:r>
                      <a:endParaRPr lang="en-GB" sz="1800" dirty="0">
                        <a:latin typeface="Roboto Condensed Light" panose="02000000000000000000" pitchFamily="2" charset="0"/>
                        <a:ea typeface="Roboto Condensed Light" panose="02000000000000000000" pitchFamily="2" charset="0"/>
                        <a:cs typeface="Roboto Condensed Light" panose="02000000000000000000" pitchFamily="2" charset="0"/>
                      </a:endParaRPr>
                    </a:p>
                  </a:txBody>
                  <a:tcPr marL="182868" marR="182868" marT="91434" marB="91434"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2"/>
                    </a:solidFill>
                  </a:tcPr>
                </a:tc>
                <a:tc>
                  <a:txBody>
                    <a:bodyPr/>
                    <a:lstStyle/>
                    <a:p>
                      <a:r>
                        <a:rPr lang="en-GB" sz="1800" dirty="0"/>
                        <a:t>Mexico</a:t>
                      </a:r>
                    </a:p>
                  </a:txBody>
                  <a:tcPr marL="182868" marR="182868" marT="91434" marB="91434"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2"/>
                    </a:solidFill>
                  </a:tcPr>
                </a:tc>
                <a:tc>
                  <a:txBody>
                    <a:bodyPr/>
                    <a:lstStyle/>
                    <a:p>
                      <a:pPr marL="0" algn="r" defTabSz="1828709" rtl="0" eaLnBrk="1" latinLnBrk="0" hangingPunct="1"/>
                      <a:r>
                        <a:rPr lang="en-DK" sz="1800" kern="1200" dirty="0">
                          <a:solidFill>
                            <a:schemeClr val="tx2"/>
                          </a:solidFill>
                          <a:latin typeface="Source Code Pro" panose="020B0509030403020204" pitchFamily="49" charset="0"/>
                          <a:ea typeface="Source Code Pro" panose="020B0509030403020204" pitchFamily="49" charset="0"/>
                        </a:rPr>
                        <a:t>87,519</a:t>
                      </a:r>
                    </a:p>
                  </a:txBody>
                  <a:tcPr marL="38100" marR="38100" marT="38100" marB="3810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2"/>
                    </a:solidFill>
                  </a:tcPr>
                </a:tc>
                <a:tc>
                  <a:txBody>
                    <a:bodyPr/>
                    <a:lstStyle/>
                    <a:p>
                      <a:pPr marL="0" algn="r" defTabSz="1828709" rtl="0" eaLnBrk="1" latinLnBrk="0" hangingPunct="1"/>
                      <a:r>
                        <a:rPr lang="en-DK" sz="1800" kern="1200" dirty="0">
                          <a:solidFill>
                            <a:schemeClr val="tx2"/>
                          </a:solidFill>
                          <a:latin typeface="Source Code Pro" panose="020B0509030403020204" pitchFamily="49" charset="0"/>
                          <a:ea typeface="Source Code Pro" panose="020B0509030403020204" pitchFamily="49" charset="0"/>
                        </a:rPr>
                        <a:t>102,606</a:t>
                      </a:r>
                    </a:p>
                  </a:txBody>
                  <a:tcPr marL="38100" marR="38100" marT="38100" marB="3810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2"/>
                    </a:solidFill>
                  </a:tcPr>
                </a:tc>
                <a:tc>
                  <a:txBody>
                    <a:bodyPr/>
                    <a:lstStyle/>
                    <a:p>
                      <a:pPr marL="0" algn="r" defTabSz="1828709" rtl="0" eaLnBrk="1" latinLnBrk="0" hangingPunct="1"/>
                      <a:r>
                        <a:rPr lang="en-DK" sz="1800" b="1" kern="1200" dirty="0">
                          <a:solidFill>
                            <a:schemeClr val="tx2"/>
                          </a:solidFill>
                          <a:latin typeface="Source Code Pro" panose="020B0509030403020204" pitchFamily="49" charset="0"/>
                          <a:ea typeface="Source Code Pro" panose="020B0509030403020204" pitchFamily="49" charset="0"/>
                          <a:cs typeface="+mn-cs"/>
                        </a:rPr>
                        <a:t>46,173</a:t>
                      </a:r>
                    </a:p>
                  </a:txBody>
                  <a:tcPr marL="38100" marR="38100" marT="38100" marB="3810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2"/>
                    </a:solidFill>
                  </a:tcPr>
                </a:tc>
                <a:tc>
                  <a:txBody>
                    <a:bodyPr/>
                    <a:lstStyle/>
                    <a:p>
                      <a:pPr marL="0" algn="r" defTabSz="1828709" rtl="0" eaLnBrk="1" latinLnBrk="0" hangingPunct="1"/>
                      <a:r>
                        <a:rPr lang="en-DK" sz="1800" kern="1200" dirty="0">
                          <a:solidFill>
                            <a:schemeClr val="tx2"/>
                          </a:solidFill>
                          <a:latin typeface="Source Code Pro" panose="020B0509030403020204" pitchFamily="49" charset="0"/>
                          <a:ea typeface="Source Code Pro" panose="020B0509030403020204" pitchFamily="49" charset="0"/>
                          <a:cs typeface="+mn-cs"/>
                        </a:rPr>
                        <a:t>3.87 %</a:t>
                      </a:r>
                    </a:p>
                  </a:txBody>
                  <a:tcPr marL="38100" marR="38100" marT="38100" marB="3810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2"/>
                    </a:solidFill>
                  </a:tcPr>
                </a:tc>
                <a:tc>
                  <a:txBody>
                    <a:bodyPr/>
                    <a:lstStyle/>
                    <a:p>
                      <a:pPr algn="r"/>
                      <a:r>
                        <a:rPr lang="en-GB" sz="1800" dirty="0">
                          <a:solidFill>
                            <a:schemeClr val="tx2"/>
                          </a:solidFill>
                          <a:latin typeface="Source Code Pro" panose="020B0509030403020204" pitchFamily="49" charset="0"/>
                          <a:ea typeface="Source Code Pro" panose="020B0509030403020204" pitchFamily="49" charset="0"/>
                          <a:cs typeface="Roboto Condensed Light" panose="02000000000000000000" pitchFamily="2" charset="0"/>
                        </a:rPr>
                        <a:t>6</a:t>
                      </a:r>
                    </a:p>
                  </a:txBody>
                  <a:tcPr marL="182868" marR="182868" marT="91434" marB="91434"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2"/>
                    </a:solidFill>
                  </a:tcPr>
                </a:tc>
                <a:tc>
                  <a:txBody>
                    <a:bodyPr/>
                    <a:lstStyle/>
                    <a:p>
                      <a:pPr marL="0" algn="r" defTabSz="1828709" rtl="0" eaLnBrk="1" latinLnBrk="0" hangingPunct="1"/>
                      <a:r>
                        <a:rPr lang="en-DK" sz="1800" kern="1200" dirty="0">
                          <a:solidFill>
                            <a:schemeClr val="tx2"/>
                          </a:solidFill>
                          <a:latin typeface="Source Code Pro" panose="020B0509030403020204" pitchFamily="49" charset="0"/>
                          <a:ea typeface="Source Code Pro" panose="020B0509030403020204" pitchFamily="49" charset="0"/>
                          <a:cs typeface="+mn-cs"/>
                        </a:rPr>
                        <a:t>4.39</a:t>
                      </a:r>
                    </a:p>
                  </a:txBody>
                  <a:tcPr marL="38100" marR="38100" marT="38100" marB="3810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2"/>
                    </a:solidFill>
                  </a:tcPr>
                </a:tc>
                <a:extLst>
                  <a:ext uri="{0D108BD9-81ED-4DB2-BD59-A6C34878D82A}">
                    <a16:rowId xmlns:a16="http://schemas.microsoft.com/office/drawing/2014/main" val="1199615403"/>
                  </a:ext>
                </a:extLst>
              </a:tr>
              <a:tr h="661814">
                <a:tc>
                  <a:txBody>
                    <a:bodyPr/>
                    <a:lstStyle/>
                    <a:p>
                      <a:pPr algn="ctr"/>
                      <a:r>
                        <a:rPr lang="en-GB" sz="1800" dirty="0"/>
                        <a:t>10</a:t>
                      </a:r>
                      <a:endParaRPr lang="en-GB" sz="1800" dirty="0">
                        <a:latin typeface="Roboto Condensed Light" panose="02000000000000000000" pitchFamily="2" charset="0"/>
                        <a:ea typeface="Roboto Condensed Light" panose="02000000000000000000" pitchFamily="2" charset="0"/>
                        <a:cs typeface="Roboto Condensed Light" panose="02000000000000000000" pitchFamily="2" charset="0"/>
                      </a:endParaRPr>
                    </a:p>
                  </a:txBody>
                  <a:tcPr marL="182868" marR="182868" marT="91434" marB="91434"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2"/>
                    </a:solidFill>
                  </a:tcPr>
                </a:tc>
                <a:tc>
                  <a:txBody>
                    <a:bodyPr/>
                    <a:lstStyle/>
                    <a:p>
                      <a:r>
                        <a:rPr lang="en-GB" sz="1800" dirty="0"/>
                        <a:t>India</a:t>
                      </a:r>
                    </a:p>
                  </a:txBody>
                  <a:tcPr marL="182868" marR="182868" marT="91434" marB="91434"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2"/>
                    </a:solidFill>
                  </a:tcPr>
                </a:tc>
                <a:tc>
                  <a:txBody>
                    <a:bodyPr/>
                    <a:lstStyle/>
                    <a:p>
                      <a:pPr marL="0" algn="r" defTabSz="1828709" rtl="0" eaLnBrk="1" latinLnBrk="0" hangingPunct="1"/>
                      <a:r>
                        <a:rPr lang="en-DK" sz="1800" kern="1200" dirty="0">
                          <a:solidFill>
                            <a:schemeClr val="tx2"/>
                          </a:solidFill>
                          <a:latin typeface="Source Code Pro" panose="020B0509030403020204" pitchFamily="49" charset="0"/>
                          <a:ea typeface="Source Code Pro" panose="020B0509030403020204" pitchFamily="49" charset="0"/>
                        </a:rPr>
                        <a:t>90,897</a:t>
                      </a:r>
                    </a:p>
                  </a:txBody>
                  <a:tcPr marL="38100" marR="38100" marT="38100" marB="3810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2"/>
                    </a:solidFill>
                  </a:tcPr>
                </a:tc>
                <a:tc>
                  <a:txBody>
                    <a:bodyPr/>
                    <a:lstStyle/>
                    <a:p>
                      <a:pPr marL="0" algn="r" defTabSz="1828709" rtl="0" eaLnBrk="1" latinLnBrk="0" hangingPunct="1"/>
                      <a:r>
                        <a:rPr lang="en-DK" sz="1800" kern="1200" dirty="0">
                          <a:solidFill>
                            <a:schemeClr val="tx2"/>
                          </a:solidFill>
                          <a:latin typeface="Source Code Pro" panose="020B0509030403020204" pitchFamily="49" charset="0"/>
                          <a:ea typeface="Source Code Pro" panose="020B0509030403020204" pitchFamily="49" charset="0"/>
                        </a:rPr>
                        <a:t>101,677</a:t>
                      </a:r>
                    </a:p>
                  </a:txBody>
                  <a:tcPr marL="38100" marR="38100" marT="38100" marB="3810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2"/>
                    </a:solidFill>
                  </a:tcPr>
                </a:tc>
                <a:tc>
                  <a:txBody>
                    <a:bodyPr/>
                    <a:lstStyle/>
                    <a:p>
                      <a:pPr marL="0" algn="r" defTabSz="1828709" rtl="0" eaLnBrk="1" latinLnBrk="0" hangingPunct="1"/>
                      <a:r>
                        <a:rPr lang="en-DK" sz="1800" b="1" kern="1200" dirty="0">
                          <a:solidFill>
                            <a:schemeClr val="tx2"/>
                          </a:solidFill>
                          <a:latin typeface="Source Code Pro" panose="020B0509030403020204" pitchFamily="49" charset="0"/>
                          <a:ea typeface="Source Code Pro" panose="020B0509030403020204" pitchFamily="49" charset="0"/>
                          <a:cs typeface="+mn-cs"/>
                        </a:rPr>
                        <a:t>40,671</a:t>
                      </a:r>
                    </a:p>
                  </a:txBody>
                  <a:tcPr marL="38100" marR="38100" marT="38100" marB="3810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2"/>
                    </a:solidFill>
                  </a:tcPr>
                </a:tc>
                <a:tc>
                  <a:txBody>
                    <a:bodyPr/>
                    <a:lstStyle/>
                    <a:p>
                      <a:pPr marL="0" algn="r" defTabSz="1828709" rtl="0" eaLnBrk="1" latinLnBrk="0" hangingPunct="1"/>
                      <a:r>
                        <a:rPr lang="en-DK" sz="1800" kern="1200" dirty="0">
                          <a:solidFill>
                            <a:schemeClr val="tx2"/>
                          </a:solidFill>
                          <a:latin typeface="Source Code Pro" panose="020B0509030403020204" pitchFamily="49" charset="0"/>
                          <a:ea typeface="Source Code Pro" panose="020B0509030403020204" pitchFamily="49" charset="0"/>
                          <a:cs typeface="+mn-cs"/>
                        </a:rPr>
                        <a:t>3.41 %</a:t>
                      </a:r>
                    </a:p>
                  </a:txBody>
                  <a:tcPr marL="38100" marR="38100" marT="38100" marB="3810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2"/>
                    </a:solidFill>
                  </a:tcPr>
                </a:tc>
                <a:tc>
                  <a:txBody>
                    <a:bodyPr/>
                    <a:lstStyle/>
                    <a:p>
                      <a:pPr algn="r"/>
                      <a:r>
                        <a:rPr lang="en-GB" sz="1800" dirty="0">
                          <a:solidFill>
                            <a:schemeClr val="tx2"/>
                          </a:solidFill>
                          <a:latin typeface="Source Code Pro" panose="020B0509030403020204" pitchFamily="49" charset="0"/>
                          <a:ea typeface="Source Code Pro" panose="020B0509030403020204" pitchFamily="49" charset="0"/>
                          <a:cs typeface="Roboto Condensed Light" panose="02000000000000000000" pitchFamily="2" charset="0"/>
                        </a:rPr>
                        <a:t>10</a:t>
                      </a:r>
                    </a:p>
                  </a:txBody>
                  <a:tcPr marL="182868" marR="182868" marT="91434" marB="91434"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2"/>
                    </a:solidFill>
                  </a:tcPr>
                </a:tc>
                <a:tc>
                  <a:txBody>
                    <a:bodyPr/>
                    <a:lstStyle/>
                    <a:p>
                      <a:pPr marL="0" algn="r" defTabSz="1828709" rtl="0" eaLnBrk="1" latinLnBrk="0" hangingPunct="1"/>
                      <a:r>
                        <a:rPr lang="en-DK" sz="1800" kern="1200" dirty="0">
                          <a:solidFill>
                            <a:schemeClr val="tx2"/>
                          </a:solidFill>
                          <a:latin typeface="Source Code Pro" panose="020B0509030403020204" pitchFamily="49" charset="0"/>
                          <a:ea typeface="Source Code Pro" panose="020B0509030403020204" pitchFamily="49" charset="0"/>
                          <a:cs typeface="+mn-cs"/>
                        </a:rPr>
                        <a:t>4.00</a:t>
                      </a:r>
                    </a:p>
                  </a:txBody>
                  <a:tcPr marL="38100" marR="38100" marT="38100" marB="3810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2"/>
                    </a:solidFill>
                  </a:tcPr>
                </a:tc>
                <a:extLst>
                  <a:ext uri="{0D108BD9-81ED-4DB2-BD59-A6C34878D82A}">
                    <a16:rowId xmlns:a16="http://schemas.microsoft.com/office/drawing/2014/main" val="1547924155"/>
                  </a:ext>
                </a:extLst>
              </a:tr>
              <a:tr h="661814">
                <a:tc>
                  <a:txBody>
                    <a:bodyPr/>
                    <a:lstStyle/>
                    <a:p>
                      <a:pPr algn="ctr"/>
                      <a:endParaRPr lang="en-GB" sz="2000" b="1" dirty="0">
                        <a:latin typeface="Roboto Condensed Light" panose="02000000000000000000" pitchFamily="2" charset="0"/>
                        <a:ea typeface="Roboto Condensed Light" panose="02000000000000000000" pitchFamily="2" charset="0"/>
                        <a:cs typeface="Roboto Condensed Light" panose="02000000000000000000" pitchFamily="2" charset="0"/>
                      </a:endParaRPr>
                    </a:p>
                  </a:txBody>
                  <a:tcPr marL="182868" marR="182868" marT="91434" marB="91434" anchor="ctr">
                    <a:lnL w="28575" cap="flat" cmpd="sng" algn="ctr">
                      <a:noFill/>
                      <a:prstDash val="solid"/>
                      <a:round/>
                      <a:headEnd type="none" w="med" len="med"/>
                      <a:tailEnd type="none" w="med" len="med"/>
                    </a:lnL>
                    <a:lnT w="12700" cap="flat" cmpd="sng" algn="ctr">
                      <a:solidFill>
                        <a:schemeClr val="accent1"/>
                      </a:solidFill>
                      <a:prstDash val="solid"/>
                      <a:round/>
                      <a:headEnd type="none" w="med" len="med"/>
                      <a:tailEnd type="none" w="med" len="med"/>
                    </a:lnT>
                    <a:lnB w="28575" cap="flat" cmpd="sng" algn="ctr">
                      <a:noFill/>
                      <a:prstDash val="solid"/>
                      <a:round/>
                      <a:headEnd type="none" w="med" len="med"/>
                      <a:tailEnd type="none" w="med" len="med"/>
                    </a:lnB>
                    <a:solidFill>
                      <a:schemeClr val="bg2"/>
                    </a:solidFill>
                  </a:tcPr>
                </a:tc>
                <a:tc>
                  <a:txBody>
                    <a:bodyPr/>
                    <a:lstStyle/>
                    <a:p>
                      <a:r>
                        <a:rPr lang="en-GB" sz="1800" b="1" dirty="0"/>
                        <a:t>TOTAL</a:t>
                      </a:r>
                      <a:endParaRPr lang="en-GB" sz="1800" b="1" dirty="0">
                        <a:latin typeface="Roboto Condensed Light" panose="02000000000000000000" pitchFamily="2" charset="0"/>
                        <a:ea typeface="Roboto Condensed Light" panose="02000000000000000000" pitchFamily="2" charset="0"/>
                        <a:cs typeface="Roboto Condensed Light" panose="02000000000000000000" pitchFamily="2" charset="0"/>
                      </a:endParaRPr>
                    </a:p>
                  </a:txBody>
                  <a:tcPr marL="182868" marR="182868" marT="91434" marB="91434" anchor="ctr">
                    <a:lnT w="12700" cap="flat" cmpd="sng" algn="ctr">
                      <a:solidFill>
                        <a:schemeClr val="accent1"/>
                      </a:solidFill>
                      <a:prstDash val="solid"/>
                      <a:round/>
                      <a:headEnd type="none" w="med" len="med"/>
                      <a:tailEnd type="none" w="med" len="med"/>
                    </a:lnT>
                    <a:lnB w="28575" cap="flat" cmpd="sng" algn="ctr">
                      <a:noFill/>
                      <a:prstDash val="solid"/>
                      <a:round/>
                      <a:headEnd type="none" w="med" len="med"/>
                      <a:tailEnd type="none" w="med" len="med"/>
                    </a:lnB>
                    <a:solidFill>
                      <a:schemeClr val="bg2"/>
                    </a:solidFill>
                  </a:tcPr>
                </a:tc>
                <a:tc>
                  <a:txBody>
                    <a:bodyPr/>
                    <a:lstStyle/>
                    <a:p>
                      <a:pPr algn="r"/>
                      <a:r>
                        <a:rPr lang="en-GB" sz="1800" b="1" dirty="0">
                          <a:latin typeface="Source Code Pro" panose="020B0509030403020204" pitchFamily="49" charset="0"/>
                          <a:ea typeface="Source Code Pro" panose="020B0509030403020204" pitchFamily="49" charset="0"/>
                        </a:rPr>
                        <a:t>2,059,858</a:t>
                      </a:r>
                      <a:endParaRPr lang="en-GB" sz="1800" b="1" dirty="0">
                        <a:latin typeface="Source Code Pro" panose="020B0509030403020204" pitchFamily="49" charset="0"/>
                        <a:ea typeface="Source Code Pro" panose="020B0509030403020204" pitchFamily="49" charset="0"/>
                        <a:cs typeface="Roboto Condensed Light" panose="02000000000000000000" pitchFamily="2" charset="0"/>
                      </a:endParaRPr>
                    </a:p>
                  </a:txBody>
                  <a:tcPr marL="182868" marR="182868" marT="91434" marB="91434" anchor="ctr">
                    <a:lnT w="12700" cap="flat" cmpd="sng" algn="ctr">
                      <a:solidFill>
                        <a:schemeClr val="accent1"/>
                      </a:solidFill>
                      <a:prstDash val="solid"/>
                      <a:round/>
                      <a:headEnd type="none" w="med" len="med"/>
                      <a:tailEnd type="none" w="med" len="med"/>
                    </a:lnT>
                    <a:lnB w="28575" cap="flat" cmpd="sng" algn="ctr">
                      <a:noFill/>
                      <a:prstDash val="solid"/>
                      <a:round/>
                      <a:headEnd type="none" w="med" len="med"/>
                      <a:tailEnd type="none" w="med" len="med"/>
                    </a:lnB>
                    <a:solidFill>
                      <a:schemeClr val="bg2"/>
                    </a:solidFill>
                  </a:tcPr>
                </a:tc>
                <a:tc>
                  <a:txBody>
                    <a:bodyPr/>
                    <a:lstStyle/>
                    <a:p>
                      <a:pPr algn="r"/>
                      <a:r>
                        <a:rPr lang="en-GB" sz="1800" b="1" dirty="0">
                          <a:latin typeface="Source Code Pro" panose="020B0509030403020204" pitchFamily="49" charset="0"/>
                          <a:ea typeface="Source Code Pro" panose="020B0509030403020204" pitchFamily="49" charset="0"/>
                        </a:rPr>
                        <a:t>2,595,374</a:t>
                      </a:r>
                      <a:endParaRPr lang="en-GB" sz="1800" b="1" dirty="0">
                        <a:latin typeface="Source Code Pro" panose="020B0509030403020204" pitchFamily="49" charset="0"/>
                        <a:ea typeface="Source Code Pro" panose="020B0509030403020204" pitchFamily="49" charset="0"/>
                        <a:cs typeface="Roboto Condensed Light" panose="02000000000000000000" pitchFamily="2" charset="0"/>
                      </a:endParaRPr>
                    </a:p>
                  </a:txBody>
                  <a:tcPr marL="182868" marR="182868" marT="91434" marB="91434" anchor="ctr">
                    <a:lnT w="12700" cap="flat" cmpd="sng" algn="ctr">
                      <a:solidFill>
                        <a:schemeClr val="accent1"/>
                      </a:solidFill>
                      <a:prstDash val="solid"/>
                      <a:round/>
                      <a:headEnd type="none" w="med" len="med"/>
                      <a:tailEnd type="none" w="med" len="med"/>
                    </a:lnT>
                    <a:lnB w="28575" cap="flat" cmpd="sng" algn="ctr">
                      <a:noFill/>
                      <a:prstDash val="solid"/>
                      <a:round/>
                      <a:headEnd type="none" w="med" len="med"/>
                      <a:tailEnd type="none" w="med" len="med"/>
                    </a:lnB>
                    <a:solidFill>
                      <a:schemeClr val="bg2"/>
                    </a:solidFill>
                  </a:tcPr>
                </a:tc>
                <a:tc>
                  <a:txBody>
                    <a:bodyPr/>
                    <a:lstStyle/>
                    <a:p>
                      <a:pPr algn="r"/>
                      <a:r>
                        <a:rPr lang="en-GB" sz="1800" b="1" dirty="0">
                          <a:solidFill>
                            <a:schemeClr val="tx2"/>
                          </a:solidFill>
                          <a:latin typeface="Source Code Pro" panose="020B0509030403020204" pitchFamily="49" charset="0"/>
                          <a:ea typeface="Source Code Pro" panose="020B0509030403020204" pitchFamily="49" charset="0"/>
                        </a:rPr>
                        <a:t>1,193,872</a:t>
                      </a:r>
                    </a:p>
                  </a:txBody>
                  <a:tcPr marL="182868" marR="182868" marT="91434" marB="91434" anchor="ctr">
                    <a:lnT w="12700" cap="flat" cmpd="sng" algn="ctr">
                      <a:solidFill>
                        <a:schemeClr val="accent1"/>
                      </a:solidFill>
                      <a:prstDash val="solid"/>
                      <a:round/>
                      <a:headEnd type="none" w="med" len="med"/>
                      <a:tailEnd type="none" w="med" len="med"/>
                    </a:lnT>
                    <a:lnB w="28575" cap="flat" cmpd="sng" algn="ctr">
                      <a:noFill/>
                      <a:prstDash val="solid"/>
                      <a:round/>
                      <a:headEnd type="none" w="med" len="med"/>
                      <a:tailEnd type="none" w="med" len="med"/>
                    </a:lnB>
                    <a:solidFill>
                      <a:schemeClr val="bg2"/>
                    </a:solidFill>
                  </a:tcPr>
                </a:tc>
                <a:tc>
                  <a:txBody>
                    <a:bodyPr/>
                    <a:lstStyle/>
                    <a:p>
                      <a:pPr algn="r"/>
                      <a:r>
                        <a:rPr lang="en-GB" sz="1800" b="1" dirty="0">
                          <a:latin typeface="Source Code Pro" panose="020B0509030403020204" pitchFamily="49" charset="0"/>
                          <a:ea typeface="Source Code Pro" panose="020B0509030403020204" pitchFamily="49" charset="0"/>
                        </a:rPr>
                        <a:t>100.00%</a:t>
                      </a:r>
                      <a:endParaRPr lang="en-GB" sz="1800" b="1" dirty="0">
                        <a:latin typeface="Source Code Pro" panose="020B0509030403020204" pitchFamily="49" charset="0"/>
                        <a:ea typeface="Source Code Pro" panose="020B0509030403020204" pitchFamily="49" charset="0"/>
                        <a:cs typeface="Roboto Condensed Light" panose="02000000000000000000" pitchFamily="2" charset="0"/>
                      </a:endParaRPr>
                    </a:p>
                  </a:txBody>
                  <a:tcPr marL="182868" marR="182868" marT="91434" marB="91434" anchor="ctr">
                    <a:lnT w="12700" cap="flat" cmpd="sng" algn="ctr">
                      <a:solidFill>
                        <a:schemeClr val="accent1"/>
                      </a:solidFill>
                      <a:prstDash val="solid"/>
                      <a:round/>
                      <a:headEnd type="none" w="med" len="med"/>
                      <a:tailEnd type="none" w="med" len="med"/>
                    </a:lnT>
                    <a:lnB w="28575" cap="flat" cmpd="sng" algn="ctr">
                      <a:noFill/>
                      <a:prstDash val="solid"/>
                      <a:round/>
                      <a:headEnd type="none" w="med" len="med"/>
                      <a:tailEnd type="none" w="med" len="med"/>
                    </a:lnB>
                    <a:solidFill>
                      <a:schemeClr val="bg2"/>
                    </a:solidFill>
                  </a:tcPr>
                </a:tc>
                <a:tc>
                  <a:txBody>
                    <a:bodyPr/>
                    <a:lstStyle/>
                    <a:p>
                      <a:pPr algn="r"/>
                      <a:endParaRPr lang="en-GB" sz="1800" dirty="0">
                        <a:latin typeface="Source Code Pro" panose="020B0509030403020204" pitchFamily="49" charset="0"/>
                        <a:ea typeface="Source Code Pro" panose="020B0509030403020204" pitchFamily="49" charset="0"/>
                        <a:cs typeface="Roboto Condensed Light" panose="02000000000000000000" pitchFamily="2" charset="0"/>
                      </a:endParaRPr>
                    </a:p>
                  </a:txBody>
                  <a:tcPr marL="182868" marR="182868" marT="91434" marB="91434" anchor="ctr">
                    <a:lnT w="12700" cap="flat" cmpd="sng" algn="ctr">
                      <a:solidFill>
                        <a:schemeClr val="accent1"/>
                      </a:solidFill>
                      <a:prstDash val="solid"/>
                      <a:round/>
                      <a:headEnd type="none" w="med" len="med"/>
                      <a:tailEnd type="none" w="med" len="med"/>
                    </a:lnT>
                    <a:lnB w="28575" cap="flat" cmpd="sng" algn="ctr">
                      <a:noFill/>
                      <a:prstDash val="solid"/>
                      <a:round/>
                      <a:headEnd type="none" w="med" len="med"/>
                      <a:tailEnd type="none" w="med" len="med"/>
                    </a:lnB>
                    <a:solidFill>
                      <a:schemeClr val="bg2"/>
                    </a:solidFill>
                  </a:tcPr>
                </a:tc>
                <a:tc>
                  <a:txBody>
                    <a:bodyPr/>
                    <a:lstStyle/>
                    <a:p>
                      <a:pPr algn="r"/>
                      <a:r>
                        <a:rPr lang="en-GB" sz="1800" b="1" dirty="0">
                          <a:solidFill>
                            <a:schemeClr val="tx2"/>
                          </a:solidFill>
                          <a:latin typeface="Source Code Pro" panose="020B0509030403020204" pitchFamily="49" charset="0"/>
                          <a:ea typeface="Source Code Pro" panose="020B0509030403020204" pitchFamily="49" charset="0"/>
                        </a:rPr>
                        <a:t>4.94</a:t>
                      </a:r>
                      <a:endParaRPr lang="en-GB" sz="1800" b="1" dirty="0">
                        <a:solidFill>
                          <a:schemeClr val="tx2"/>
                        </a:solidFill>
                        <a:latin typeface="Source Code Pro" panose="020B0509030403020204" pitchFamily="49" charset="0"/>
                        <a:ea typeface="Source Code Pro" panose="020B0509030403020204" pitchFamily="49" charset="0"/>
                        <a:cs typeface="Roboto Condensed Light" panose="02000000000000000000" pitchFamily="2" charset="0"/>
                      </a:endParaRPr>
                    </a:p>
                  </a:txBody>
                  <a:tcPr marL="182868" marR="182868" marT="91434" marB="91434" anchor="ctr">
                    <a:lnR w="28575"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28575" cap="flat" cmpd="sng" algn="ctr">
                      <a:noFill/>
                      <a:prstDash val="solid"/>
                      <a:round/>
                      <a:headEnd type="none" w="med" len="med"/>
                      <a:tailEnd type="none" w="med" len="med"/>
                    </a:lnB>
                    <a:solidFill>
                      <a:schemeClr val="bg2"/>
                    </a:solidFill>
                  </a:tcPr>
                </a:tc>
                <a:extLst>
                  <a:ext uri="{0D108BD9-81ED-4DB2-BD59-A6C34878D82A}">
                    <a16:rowId xmlns:a16="http://schemas.microsoft.com/office/drawing/2014/main" val="3792286993"/>
                  </a:ext>
                </a:extLst>
              </a:tr>
            </a:tbl>
          </a:graphicData>
        </a:graphic>
      </p:graphicFrame>
      <p:sp>
        <p:nvSpPr>
          <p:cNvPr id="4" name="Text Placeholder 3">
            <a:extLst>
              <a:ext uri="{FF2B5EF4-FFF2-40B4-BE49-F238E27FC236}">
                <a16:creationId xmlns:a16="http://schemas.microsoft.com/office/drawing/2014/main" id="{C72FB038-B420-003F-C7FA-60808734921B}"/>
              </a:ext>
            </a:extLst>
          </p:cNvPr>
          <p:cNvSpPr txBox="1">
            <a:spLocks/>
          </p:cNvSpPr>
          <p:nvPr/>
        </p:nvSpPr>
        <p:spPr>
          <a:xfrm>
            <a:off x="17483905" y="359389"/>
            <a:ext cx="6192069" cy="717121"/>
          </a:xfrm>
          <a:prstGeom prst="rect">
            <a:avLst/>
          </a:prstGeom>
        </p:spPr>
        <p:txBody>
          <a:bodyPr vert="horz" lIns="89994" tIns="89994" rIns="91434" bIns="89994" rtlCol="0" anchor="ctr">
            <a:normAutofit/>
          </a:bodyPr>
          <a:lstStyle>
            <a:lvl1pPr marL="0" indent="0" algn="ctr" defTabSz="1828709" rtl="0" eaLnBrk="1" latinLnBrk="0" hangingPunct="1">
              <a:lnSpc>
                <a:spcPct val="150000"/>
              </a:lnSpc>
              <a:spcBef>
                <a:spcPts val="2000"/>
              </a:spcBef>
              <a:buClr>
                <a:schemeClr val="accent1"/>
              </a:buClr>
              <a:buFontTx/>
              <a:buNone/>
              <a:defRPr sz="2400" b="0" i="0" kern="1200">
                <a:solidFill>
                  <a:schemeClr val="accent1"/>
                </a:solidFill>
                <a:latin typeface="+mn-lt"/>
                <a:ea typeface="Roboto" panose="02000000000000000000" pitchFamily="2" charset="0"/>
                <a:cs typeface="Rubik Medium" pitchFamily="2" charset="-79"/>
              </a:defRPr>
            </a:lvl1pPr>
            <a:lvl2pPr marL="914354" indent="0" algn="l" defTabSz="1828709" rtl="0" eaLnBrk="1" latinLnBrk="0" hangingPunct="1">
              <a:lnSpc>
                <a:spcPct val="130000"/>
              </a:lnSpc>
              <a:spcBef>
                <a:spcPts val="1000"/>
              </a:spcBef>
              <a:buClr>
                <a:schemeClr val="accent1"/>
              </a:buClr>
              <a:buFont typeface="Arial" panose="020B0604020202020204" pitchFamily="34" charset="0"/>
              <a:buNone/>
              <a:defRPr sz="2800" kern="1200">
                <a:solidFill>
                  <a:schemeClr val="bg1"/>
                </a:solidFill>
                <a:latin typeface="Rubik" pitchFamily="2" charset="-79"/>
                <a:ea typeface="+mn-ea"/>
                <a:cs typeface="Rubik" pitchFamily="2" charset="-79"/>
              </a:defRPr>
            </a:lvl2pPr>
            <a:lvl3pPr marL="1828709" indent="0" algn="l" defTabSz="1828709" rtl="0" eaLnBrk="1" latinLnBrk="0" hangingPunct="1">
              <a:lnSpc>
                <a:spcPct val="130000"/>
              </a:lnSpc>
              <a:spcBef>
                <a:spcPts val="1000"/>
              </a:spcBef>
              <a:buClr>
                <a:schemeClr val="accent1"/>
              </a:buClr>
              <a:buFont typeface="Arial" panose="020B0604020202020204" pitchFamily="34" charset="0"/>
              <a:buNone/>
              <a:defRPr sz="2800" kern="1200">
                <a:solidFill>
                  <a:schemeClr val="bg1"/>
                </a:solidFill>
                <a:latin typeface="Rubik" pitchFamily="2" charset="-79"/>
                <a:ea typeface="+mn-ea"/>
                <a:cs typeface="Rubik" pitchFamily="2" charset="-79"/>
              </a:defRPr>
            </a:lvl3pPr>
            <a:lvl4pPr marL="2743063" indent="0" algn="l" defTabSz="1828709" rtl="0" eaLnBrk="1" latinLnBrk="0" hangingPunct="1">
              <a:lnSpc>
                <a:spcPct val="130000"/>
              </a:lnSpc>
              <a:spcBef>
                <a:spcPts val="1000"/>
              </a:spcBef>
              <a:buClr>
                <a:schemeClr val="accent1"/>
              </a:buClr>
              <a:buFont typeface="Arial" panose="020B0604020202020204" pitchFamily="34" charset="0"/>
              <a:buNone/>
              <a:defRPr sz="2800" kern="1200">
                <a:solidFill>
                  <a:schemeClr val="bg1"/>
                </a:solidFill>
                <a:latin typeface="Rubik" pitchFamily="2" charset="-79"/>
                <a:ea typeface="+mn-ea"/>
                <a:cs typeface="Rubik" pitchFamily="2" charset="-79"/>
              </a:defRPr>
            </a:lvl4pPr>
            <a:lvl5pPr marL="3657417" indent="0" algn="l" defTabSz="1828709" rtl="0" eaLnBrk="1" latinLnBrk="0" hangingPunct="1">
              <a:lnSpc>
                <a:spcPct val="130000"/>
              </a:lnSpc>
              <a:spcBef>
                <a:spcPts val="1000"/>
              </a:spcBef>
              <a:buClr>
                <a:schemeClr val="accent1"/>
              </a:buClr>
              <a:buFont typeface="Arial" panose="020B0604020202020204" pitchFamily="34" charset="0"/>
              <a:buNone/>
              <a:defRPr sz="2800" kern="1200">
                <a:solidFill>
                  <a:schemeClr val="bg1"/>
                </a:solidFill>
                <a:latin typeface="Rubik" pitchFamily="2" charset="-79"/>
                <a:ea typeface="+mn-ea"/>
                <a:cs typeface="Rubik" pitchFamily="2" charset="-79"/>
              </a:defRPr>
            </a:lvl5pPr>
            <a:lvl6pPr marL="5028949"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303"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657"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011"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algn="r"/>
            <a:r>
              <a:rPr lang="en-GB" sz="2000" dirty="0">
                <a:latin typeface="Rubik Medium" pitchFamily="2" charset="-79"/>
              </a:rPr>
              <a:t>1 April 2025</a:t>
            </a:r>
            <a:endParaRPr lang="en-DK" sz="2000" dirty="0">
              <a:latin typeface="Rubik Medium" pitchFamily="2" charset="-79"/>
            </a:endParaRPr>
          </a:p>
        </p:txBody>
      </p:sp>
    </p:spTree>
    <p:extLst>
      <p:ext uri="{BB962C8B-B14F-4D97-AF65-F5344CB8AC3E}">
        <p14:creationId xmlns:p14="http://schemas.microsoft.com/office/powerpoint/2010/main" val="21257130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5A4B8D68-B830-4AA5-BA78-C01FB9A90A72}"/>
              </a:ext>
            </a:extLst>
          </p:cNvPr>
          <p:cNvSpPr>
            <a:spLocks noGrp="1"/>
          </p:cNvSpPr>
          <p:nvPr>
            <p:ph type="ftr" sz="quarter" idx="11"/>
          </p:nvPr>
        </p:nvSpPr>
        <p:spPr>
          <a:xfrm>
            <a:off x="706438" y="12283937"/>
            <a:ext cx="12197000" cy="720725"/>
          </a:xfrm>
        </p:spPr>
        <p:txBody>
          <a:bodyPr/>
          <a:lstStyle/>
          <a:p>
            <a:r>
              <a:rPr lang="en-GB" sz="2000" dirty="0">
                <a:solidFill>
                  <a:schemeClr val="accent1"/>
                </a:solidFill>
              </a:rPr>
              <a:t>https://</a:t>
            </a:r>
            <a:r>
              <a:rPr lang="en-GB" sz="2000" dirty="0" err="1">
                <a:solidFill>
                  <a:schemeClr val="accent1"/>
                </a:solidFill>
              </a:rPr>
              <a:t>www.gbif.org</a:t>
            </a:r>
            <a:r>
              <a:rPr lang="en-GB" sz="2000" dirty="0">
                <a:solidFill>
                  <a:schemeClr val="accent1"/>
                </a:solidFill>
              </a:rPr>
              <a:t>/occurrence/search</a:t>
            </a:r>
          </a:p>
        </p:txBody>
      </p:sp>
      <p:sp>
        <p:nvSpPr>
          <p:cNvPr id="5" name="Title 4">
            <a:extLst>
              <a:ext uri="{FF2B5EF4-FFF2-40B4-BE49-F238E27FC236}">
                <a16:creationId xmlns:a16="http://schemas.microsoft.com/office/drawing/2014/main" id="{9ACA70A3-ECC6-4CCE-ACEE-D8F5F279165C}"/>
              </a:ext>
            </a:extLst>
          </p:cNvPr>
          <p:cNvSpPr>
            <a:spLocks noGrp="1"/>
          </p:cNvSpPr>
          <p:nvPr>
            <p:ph type="title"/>
          </p:nvPr>
        </p:nvSpPr>
        <p:spPr/>
        <p:txBody>
          <a:bodyPr>
            <a:normAutofit/>
          </a:bodyPr>
          <a:lstStyle/>
          <a:p>
            <a:r>
              <a:rPr lang="en-US" b="1" dirty="0"/>
              <a:t>Occurrences published by </a:t>
            </a:r>
            <a:r>
              <a:rPr lang="en-US" dirty="0"/>
              <a:t>c</a:t>
            </a:r>
            <a:r>
              <a:rPr lang="en-US" b="1" dirty="0"/>
              <a:t>ountry: 2025</a:t>
            </a:r>
            <a:endParaRPr lang="en-US" sz="3600" dirty="0">
              <a:latin typeface="+mn-lt"/>
            </a:endParaRPr>
          </a:p>
        </p:txBody>
      </p:sp>
      <p:graphicFrame>
        <p:nvGraphicFramePr>
          <p:cNvPr id="20" name="Content Placeholder 10">
            <a:extLst>
              <a:ext uri="{FF2B5EF4-FFF2-40B4-BE49-F238E27FC236}">
                <a16:creationId xmlns:a16="http://schemas.microsoft.com/office/drawing/2014/main" id="{C68C5275-2D45-774B-B979-BD2679E3500B}"/>
              </a:ext>
            </a:extLst>
          </p:cNvPr>
          <p:cNvGraphicFramePr>
            <a:graphicFrameLocks noGrp="1"/>
          </p:cNvGraphicFramePr>
          <p:nvPr>
            <p:ph idx="4294967295"/>
            <p:extLst>
              <p:ext uri="{D42A27DB-BD31-4B8C-83A1-F6EECF244321}">
                <p14:modId xmlns:p14="http://schemas.microsoft.com/office/powerpoint/2010/main" val="804431362"/>
              </p:ext>
            </p:extLst>
          </p:nvPr>
        </p:nvGraphicFramePr>
        <p:xfrm>
          <a:off x="13593757" y="3257550"/>
          <a:ext cx="8640763" cy="8297863"/>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1" name="Content Placeholder 6">
            <a:extLst>
              <a:ext uri="{FF2B5EF4-FFF2-40B4-BE49-F238E27FC236}">
                <a16:creationId xmlns:a16="http://schemas.microsoft.com/office/drawing/2014/main" id="{31997D2D-6180-784C-9DA6-873F0CE8ABA6}"/>
              </a:ext>
            </a:extLst>
          </p:cNvPr>
          <p:cNvGraphicFramePr>
            <a:graphicFrameLocks/>
          </p:cNvGraphicFramePr>
          <p:nvPr>
            <p:extLst>
              <p:ext uri="{D42A27DB-BD31-4B8C-83A1-F6EECF244321}">
                <p14:modId xmlns:p14="http://schemas.microsoft.com/office/powerpoint/2010/main" val="2386517632"/>
              </p:ext>
            </p:extLst>
          </p:nvPr>
        </p:nvGraphicFramePr>
        <p:xfrm>
          <a:off x="2147893" y="3257555"/>
          <a:ext cx="10029040" cy="8297856"/>
        </p:xfrm>
        <a:graphic>
          <a:graphicData uri="http://schemas.openxmlformats.org/drawingml/2006/table">
            <a:tbl>
              <a:tblPr firstRow="1" bandRow="1">
                <a:tableStyleId>{69012ECD-51FC-41F1-AA8D-1B2483CD663E}</a:tableStyleId>
              </a:tblPr>
              <a:tblGrid>
                <a:gridCol w="981686">
                  <a:extLst>
                    <a:ext uri="{9D8B030D-6E8A-4147-A177-3AD203B41FA5}">
                      <a16:colId xmlns:a16="http://schemas.microsoft.com/office/drawing/2014/main" val="2783214514"/>
                    </a:ext>
                  </a:extLst>
                </a:gridCol>
                <a:gridCol w="3264696">
                  <a:extLst>
                    <a:ext uri="{9D8B030D-6E8A-4147-A177-3AD203B41FA5}">
                      <a16:colId xmlns:a16="http://schemas.microsoft.com/office/drawing/2014/main" val="3559535701"/>
                    </a:ext>
                  </a:extLst>
                </a:gridCol>
                <a:gridCol w="1943979">
                  <a:extLst>
                    <a:ext uri="{9D8B030D-6E8A-4147-A177-3AD203B41FA5}">
                      <a16:colId xmlns:a16="http://schemas.microsoft.com/office/drawing/2014/main" val="954396464"/>
                    </a:ext>
                  </a:extLst>
                </a:gridCol>
                <a:gridCol w="1981794">
                  <a:extLst>
                    <a:ext uri="{9D8B030D-6E8A-4147-A177-3AD203B41FA5}">
                      <a16:colId xmlns:a16="http://schemas.microsoft.com/office/drawing/2014/main" val="533779881"/>
                    </a:ext>
                  </a:extLst>
                </a:gridCol>
                <a:gridCol w="1856885">
                  <a:extLst>
                    <a:ext uri="{9D8B030D-6E8A-4147-A177-3AD203B41FA5}">
                      <a16:colId xmlns:a16="http://schemas.microsoft.com/office/drawing/2014/main" val="533055570"/>
                    </a:ext>
                  </a:extLst>
                </a:gridCol>
              </a:tblGrid>
              <a:tr h="8357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800" b="1" i="0" dirty="0">
                          <a:latin typeface="Rubik SemiBold" pitchFamily="2" charset="-79"/>
                          <a:cs typeface="Rubik SemiBold" pitchFamily="2" charset="-79"/>
                        </a:rPr>
                        <a:t>Rank</a:t>
                      </a:r>
                      <a:endParaRPr lang="en-US" sz="1800" b="0" i="0" dirty="0">
                        <a:latin typeface="Rubik Medium" pitchFamily="2" charset="-79"/>
                        <a:cs typeface="Rubik Medium" pitchFamily="2" charset="-79"/>
                      </a:endParaRPr>
                    </a:p>
                  </a:txBody>
                  <a:tcPr marL="182868" marR="182868" marT="91434" marB="9143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b="1" i="0" dirty="0">
                          <a:latin typeface="Rubik SemiBold" pitchFamily="2" charset="-79"/>
                          <a:cs typeface="Rubik SemiBold" pitchFamily="2" charset="-79"/>
                        </a:rPr>
                        <a:t>Country/Territory</a:t>
                      </a:r>
                      <a:endParaRPr lang="en-GB" sz="1800" b="1" i="0" dirty="0">
                        <a:latin typeface="Rubik SemiBold" pitchFamily="2" charset="-79"/>
                        <a:ea typeface="Roboto Condensed Light" panose="02000000000000000000" pitchFamily="2" charset="0"/>
                        <a:cs typeface="Rubik SemiBold" pitchFamily="2" charset="-79"/>
                      </a:endParaRPr>
                    </a:p>
                  </a:txBody>
                  <a:tcPr marL="182868" marR="182868" marT="91434" marB="9143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800" b="0" i="0" dirty="0">
                          <a:latin typeface="Rubik Medium" pitchFamily="2" charset="-79"/>
                          <a:cs typeface="Rubik Medium" pitchFamily="2" charset="-79"/>
                        </a:rPr>
                        <a:t>2025</a:t>
                      </a:r>
                      <a:endParaRPr lang="en-US" sz="1800" b="0" i="1" dirty="0">
                        <a:latin typeface="Roboto Condensed Light" panose="02000000000000000000" pitchFamily="2" charset="0"/>
                        <a:ea typeface="Roboto Condensed Light" panose="02000000000000000000" pitchFamily="2" charset="0"/>
                        <a:cs typeface="Roboto Condensed Light" panose="02000000000000000000" pitchFamily="2" charset="0"/>
                      </a:endParaRPr>
                    </a:p>
                  </a:txBody>
                  <a:tcPr marL="182868" marR="182868" marT="91434" marB="91434" anchor="ctr">
                    <a:lnL w="12700" cap="flat" cmpd="sng" algn="ctr">
                      <a:no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da-DK" sz="1800" b="0" i="0" kern="1200" dirty="0">
                          <a:solidFill>
                            <a:schemeClr val="bg1"/>
                          </a:solidFill>
                          <a:latin typeface="Rubik Medium" pitchFamily="2" charset="-79"/>
                          <a:cs typeface="Rubik Medium" pitchFamily="2" charset="-79"/>
                        </a:rPr>
                        <a:t>2025 total</a:t>
                      </a:r>
                      <a:endParaRPr lang="da-DK" sz="1800" b="0" i="0" kern="1200" dirty="0">
                        <a:solidFill>
                          <a:schemeClr val="bg1"/>
                        </a:solidFill>
                        <a:latin typeface="Rubik Medium" pitchFamily="2" charset="-79"/>
                        <a:ea typeface="Roboto Condensed Light" panose="02000000000000000000" pitchFamily="2" charset="0"/>
                        <a:cs typeface="Rubik Medium" pitchFamily="2" charset="-79"/>
                      </a:endParaRPr>
                    </a:p>
                  </a:txBody>
                  <a:tcPr marL="182868" marR="182868" marT="91434" marB="91434"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da-DK" sz="1800" b="0" i="0" kern="1200" dirty="0">
                          <a:solidFill>
                            <a:schemeClr val="bg1"/>
                          </a:solidFill>
                          <a:latin typeface="Rubik Medium" pitchFamily="2" charset="-79"/>
                          <a:cs typeface="Rubik Medium" pitchFamily="2" charset="-79"/>
                        </a:rPr>
                        <a:t>2024 rank</a:t>
                      </a:r>
                      <a:endParaRPr lang="da-DK" sz="1800" b="0" i="0" kern="1200" dirty="0">
                        <a:solidFill>
                          <a:schemeClr val="bg1"/>
                        </a:solidFill>
                        <a:latin typeface="Rubik Medium" pitchFamily="2" charset="-79"/>
                        <a:ea typeface="Roboto Condensed Light" panose="02000000000000000000" pitchFamily="2" charset="0"/>
                        <a:cs typeface="Rubik Medium" pitchFamily="2" charset="-79"/>
                      </a:endParaRPr>
                    </a:p>
                  </a:txBody>
                  <a:tcPr marL="182868" marR="182868" marT="91434" marB="91434" anchor="ctr">
                    <a:lnL w="12700" cap="flat" cmpd="sng" algn="ctr">
                      <a:solidFill>
                        <a:schemeClr val="accent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val="1946135312"/>
                  </a:ext>
                </a:extLst>
              </a:tr>
              <a:tr h="621723">
                <a:tc>
                  <a:txBody>
                    <a:bodyPr/>
                    <a:lstStyle/>
                    <a:p>
                      <a:pPr algn="ctr"/>
                      <a:r>
                        <a:rPr lang="da-DK" sz="1600" b="0" i="0" dirty="0">
                          <a:solidFill>
                            <a:schemeClr val="tx1">
                              <a:lumMod val="65000"/>
                              <a:lumOff val="35000"/>
                            </a:schemeClr>
                          </a:solidFill>
                          <a:latin typeface="Rubik" pitchFamily="2" charset="-79"/>
                          <a:cs typeface="Rubik" pitchFamily="2" charset="-79"/>
                        </a:rPr>
                        <a:t>1</a:t>
                      </a:r>
                      <a:endParaRPr lang="da-DK" sz="1600" b="0" i="0" dirty="0">
                        <a:solidFill>
                          <a:schemeClr val="tx1">
                            <a:lumMod val="65000"/>
                            <a:lumOff val="35000"/>
                          </a:schemeClr>
                        </a:solidFill>
                        <a:latin typeface="Rubik" pitchFamily="2" charset="-79"/>
                        <a:ea typeface="Roboto Condensed Light" panose="02000000000000000000" pitchFamily="2" charset="0"/>
                        <a:cs typeface="Rubik" pitchFamily="2" charset="-79"/>
                      </a:endParaRPr>
                    </a:p>
                  </a:txBody>
                  <a:tcPr marL="182868" marR="182868" marT="91434" marB="91434" anchor="ctr">
                    <a:lnL w="12700" cap="flat" cmpd="sng" algn="ctr">
                      <a:noFill/>
                      <a:prstDash val="solid"/>
                      <a:round/>
                      <a:headEnd type="none" w="med" len="med"/>
                      <a:tailEnd type="none" w="med" len="med"/>
                    </a:lnL>
                    <a:lnT w="12700" cap="flat" cmpd="sng" algn="ctr">
                      <a:solidFill>
                        <a:schemeClr val="accent1"/>
                      </a:solidFill>
                      <a:prstDash val="solid"/>
                      <a:round/>
                      <a:headEnd type="none" w="med" len="med"/>
                      <a:tailEnd type="none" w="med" len="med"/>
                    </a:lnT>
                    <a:solidFill>
                      <a:schemeClr val="bg1"/>
                    </a:solidFill>
                  </a:tcPr>
                </a:tc>
                <a:tc>
                  <a:txBody>
                    <a:bodyPr/>
                    <a:lstStyle/>
                    <a:p>
                      <a:r>
                        <a:rPr lang="en-US" sz="1800" b="0" i="0" noProof="0" dirty="0">
                          <a:solidFill>
                            <a:schemeClr val="tx1">
                              <a:lumMod val="65000"/>
                              <a:lumOff val="35000"/>
                            </a:schemeClr>
                          </a:solidFill>
                          <a:latin typeface="Rubik Medium" pitchFamily="2" charset="-79"/>
                          <a:cs typeface="Rubik Medium" pitchFamily="2" charset="-79"/>
                        </a:rPr>
                        <a:t>United Kingdom</a:t>
                      </a:r>
                    </a:p>
                  </a:txBody>
                  <a:tcPr marL="182868" marR="182868" marT="91434" marB="91434" anchor="ctr">
                    <a:lnT w="12700" cap="flat" cmpd="sng" algn="ctr">
                      <a:solidFill>
                        <a:schemeClr val="accent1"/>
                      </a:solidFill>
                      <a:prstDash val="solid"/>
                      <a:round/>
                      <a:headEnd type="none" w="med" len="med"/>
                      <a:tailEnd type="none" w="med" len="med"/>
                    </a:lnT>
                    <a:solidFill>
                      <a:schemeClr val="bg1"/>
                    </a:solidFill>
                  </a:tcPr>
                </a:tc>
                <a:tc>
                  <a:txBody>
                    <a:bodyPr/>
                    <a:lstStyle/>
                    <a:p>
                      <a:pPr marL="0" algn="r" defTabSz="914400" rtl="0" eaLnBrk="1" latinLnBrk="0" hangingPunct="1"/>
                      <a:r>
                        <a:rPr lang="en-GB" sz="1800" b="0" kern="1200" dirty="0">
                          <a:solidFill>
                            <a:schemeClr val="tx2"/>
                          </a:solidFill>
                          <a:latin typeface="Source Code Pro" panose="020B0509030403020204" pitchFamily="49" charset="0"/>
                          <a:ea typeface="Source Code Pro" panose="020B0509030403020204" pitchFamily="49" charset="0"/>
                          <a:cs typeface="Courier New" panose="02070309020205020404" pitchFamily="49" charset="0"/>
                        </a:rPr>
                        <a:t>20,063,559</a:t>
                      </a:r>
                    </a:p>
                  </a:txBody>
                  <a:tcPr marL="182868" marR="182868" marT="91434" marB="91434" anchor="ctr">
                    <a:lnT w="12700" cap="flat" cmpd="sng" algn="ctr">
                      <a:solidFill>
                        <a:schemeClr val="accent1"/>
                      </a:solidFill>
                      <a:prstDash val="solid"/>
                      <a:round/>
                      <a:headEnd type="none" w="med" len="med"/>
                      <a:tailEnd type="none" w="med" len="med"/>
                    </a:lnT>
                    <a:solidFill>
                      <a:schemeClr val="bg1"/>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1800" b="0" kern="1200" dirty="0">
                          <a:solidFill>
                            <a:schemeClr val="tx2"/>
                          </a:solidFill>
                          <a:latin typeface="Source Code Pro" panose="020B0509030403020204" pitchFamily="49" charset="0"/>
                          <a:ea typeface="Source Code Pro" panose="020B0509030403020204" pitchFamily="49" charset="0"/>
                          <a:cs typeface="Courier New" panose="02070309020205020404" pitchFamily="49" charset="0"/>
                        </a:rPr>
                        <a:t>12,938,043</a:t>
                      </a:r>
                    </a:p>
                  </a:txBody>
                  <a:tcPr marL="182868" marR="182868" marT="91434" marB="91434" anchor="ctr">
                    <a:lnT w="12700" cap="flat" cmpd="sng" algn="ctr">
                      <a:solidFill>
                        <a:schemeClr val="accent1"/>
                      </a:solidFill>
                      <a:prstDash val="solid"/>
                      <a:round/>
                      <a:headEnd type="none" w="med" len="med"/>
                      <a:tailEnd type="none" w="med" len="med"/>
                    </a:lnT>
                    <a:solidFill>
                      <a:schemeClr val="bg1"/>
                    </a:solidFill>
                  </a:tcPr>
                </a:tc>
                <a:tc>
                  <a:txBody>
                    <a:bodyPr/>
                    <a:lstStyle/>
                    <a:p>
                      <a:pPr algn="r"/>
                      <a:r>
                        <a:rPr lang="da-DK" sz="1800" b="0" dirty="0">
                          <a:solidFill>
                            <a:schemeClr val="tx1">
                              <a:lumMod val="65000"/>
                              <a:lumOff val="35000"/>
                            </a:schemeClr>
                          </a:solidFill>
                          <a:latin typeface="Source Code Pro" panose="020B0509030403020204" pitchFamily="49" charset="0"/>
                          <a:ea typeface="Source Code Pro" panose="020B0509030403020204" pitchFamily="49" charset="0"/>
                          <a:cs typeface="Roboto Condensed Light" panose="02000000000000000000" pitchFamily="2" charset="0"/>
                        </a:rPr>
                        <a:t>7</a:t>
                      </a:r>
                    </a:p>
                  </a:txBody>
                  <a:tcPr marL="182868" marR="182868" marT="91434" marB="91434" anchor="ctr">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solidFill>
                      <a:schemeClr val="bg1"/>
                    </a:solidFill>
                  </a:tcPr>
                </a:tc>
                <a:extLst>
                  <a:ext uri="{0D108BD9-81ED-4DB2-BD59-A6C34878D82A}">
                    <a16:rowId xmlns:a16="http://schemas.microsoft.com/office/drawing/2014/main" val="1360135407"/>
                  </a:ext>
                </a:extLst>
              </a:tr>
              <a:tr h="621723">
                <a:tc>
                  <a:txBody>
                    <a:bodyPr/>
                    <a:lstStyle/>
                    <a:p>
                      <a:pPr algn="ctr"/>
                      <a:r>
                        <a:rPr lang="da-DK" sz="1600" b="0" i="0" dirty="0">
                          <a:solidFill>
                            <a:schemeClr val="tx1">
                              <a:lumMod val="65000"/>
                              <a:lumOff val="35000"/>
                            </a:schemeClr>
                          </a:solidFill>
                          <a:latin typeface="Rubik" pitchFamily="2" charset="-79"/>
                          <a:cs typeface="Rubik" pitchFamily="2" charset="-79"/>
                        </a:rPr>
                        <a:t>2</a:t>
                      </a:r>
                      <a:endParaRPr lang="da-DK" sz="1600" b="0" i="0" dirty="0">
                        <a:solidFill>
                          <a:schemeClr val="tx1">
                            <a:lumMod val="65000"/>
                            <a:lumOff val="35000"/>
                          </a:schemeClr>
                        </a:solidFill>
                        <a:latin typeface="Rubik" pitchFamily="2" charset="-79"/>
                        <a:ea typeface="Roboto Condensed Light" panose="02000000000000000000" pitchFamily="2" charset="0"/>
                        <a:cs typeface="Rubik" pitchFamily="2" charset="-79"/>
                      </a:endParaRPr>
                    </a:p>
                  </a:txBody>
                  <a:tcPr marL="182868" marR="182868" marT="91434" marB="91434" anchor="ctr">
                    <a:lnL w="12700" cap="flat" cmpd="sng" algn="ctr">
                      <a:noFill/>
                      <a:prstDash val="solid"/>
                      <a:round/>
                      <a:headEnd type="none" w="med" len="med"/>
                      <a:tailEnd type="none" w="med" len="med"/>
                    </a:lnL>
                    <a:solidFill>
                      <a:schemeClr val="bg1"/>
                    </a:solidFill>
                  </a:tcPr>
                </a:tc>
                <a:tc>
                  <a:txBody>
                    <a:bodyPr/>
                    <a:lstStyle/>
                    <a:p>
                      <a:r>
                        <a:rPr lang="en-US" sz="1800" b="0" i="0" noProof="0" dirty="0">
                          <a:solidFill>
                            <a:schemeClr val="tx1">
                              <a:lumMod val="65000"/>
                              <a:lumOff val="35000"/>
                            </a:schemeClr>
                          </a:solidFill>
                          <a:latin typeface="Rubik Medium" pitchFamily="2" charset="-79"/>
                          <a:cs typeface="Rubik Medium" pitchFamily="2" charset="-79"/>
                        </a:rPr>
                        <a:t>France</a:t>
                      </a:r>
                    </a:p>
                  </a:txBody>
                  <a:tcPr marL="182868" marR="182868" marT="91434" marB="91434" anchor="ctr">
                    <a:solidFill>
                      <a:schemeClr val="bg1"/>
                    </a:solidFill>
                  </a:tcPr>
                </a:tc>
                <a:tc>
                  <a:txBody>
                    <a:bodyPr/>
                    <a:lstStyle/>
                    <a:p>
                      <a:pPr marL="0" algn="r" defTabSz="914400" rtl="0" eaLnBrk="1" latinLnBrk="0" hangingPunct="1"/>
                      <a:r>
                        <a:rPr lang="en-GB" sz="1800" b="0" kern="1200" dirty="0">
                          <a:solidFill>
                            <a:schemeClr val="tx2"/>
                          </a:solidFill>
                          <a:latin typeface="Source Code Pro" panose="020B0509030403020204" pitchFamily="49" charset="0"/>
                          <a:ea typeface="Source Code Pro" panose="020B0509030403020204" pitchFamily="49" charset="0"/>
                          <a:cs typeface="Courier New" panose="02070309020205020404" pitchFamily="49" charset="0"/>
                        </a:rPr>
                        <a:t>8,721,082</a:t>
                      </a:r>
                    </a:p>
                  </a:txBody>
                  <a:tcPr marL="182868" marR="182868" marT="91434" marB="91434" anchor="ctr">
                    <a:solidFill>
                      <a:schemeClr val="bg1"/>
                    </a:solidFill>
                  </a:tcPr>
                </a:tc>
                <a:tc>
                  <a:txBody>
                    <a:bodyPr/>
                    <a:lstStyle/>
                    <a:p>
                      <a:pPr marL="0" algn="r" defTabSz="914400" rtl="0" eaLnBrk="1" latinLnBrk="0" hangingPunct="1"/>
                      <a:r>
                        <a:rPr lang="en-GB" sz="1800" b="0" kern="1200" dirty="0">
                          <a:solidFill>
                            <a:schemeClr val="tx2"/>
                          </a:solidFill>
                          <a:latin typeface="Source Code Pro" panose="020B0509030403020204" pitchFamily="49" charset="0"/>
                          <a:ea typeface="Source Code Pro" panose="020B0509030403020204" pitchFamily="49" charset="0"/>
                          <a:cs typeface="Courier New" panose="02070309020205020404" pitchFamily="49" charset="0"/>
                        </a:rPr>
                        <a:t>43,910,491</a:t>
                      </a:r>
                    </a:p>
                  </a:txBody>
                  <a:tcPr marL="182868" marR="182868" marT="91434" marB="91434" anchor="ctr">
                    <a:solidFill>
                      <a:schemeClr val="bg1"/>
                    </a:solidFill>
                  </a:tcPr>
                </a:tc>
                <a:tc>
                  <a:txBody>
                    <a:bodyPr/>
                    <a:lstStyle/>
                    <a:p>
                      <a:pPr marL="0" algn="r" defTabSz="914400" rtl="0" eaLnBrk="1" latinLnBrk="0" hangingPunct="1"/>
                      <a:r>
                        <a:rPr lang="da-DK" sz="1800" b="0" dirty="0">
                          <a:solidFill>
                            <a:schemeClr val="tx1">
                              <a:lumMod val="65000"/>
                              <a:lumOff val="35000"/>
                            </a:schemeClr>
                          </a:solidFill>
                          <a:latin typeface="Source Code Pro" panose="020B0509030403020204" pitchFamily="49" charset="0"/>
                          <a:ea typeface="Source Code Pro" panose="020B0509030403020204" pitchFamily="49" charset="0"/>
                        </a:rPr>
                        <a:t>2 </a:t>
                      </a:r>
                      <a:endParaRPr lang="da-DK" sz="1800" b="0" dirty="0">
                        <a:solidFill>
                          <a:schemeClr val="tx1">
                            <a:lumMod val="65000"/>
                            <a:lumOff val="35000"/>
                          </a:schemeClr>
                        </a:solidFill>
                        <a:latin typeface="Source Code Pro" panose="020B0509030403020204" pitchFamily="49" charset="0"/>
                        <a:ea typeface="Source Code Pro" panose="020B0509030403020204" pitchFamily="49" charset="0"/>
                        <a:cs typeface="Roboto Condensed Light" panose="02000000000000000000" pitchFamily="2" charset="0"/>
                      </a:endParaRPr>
                    </a:p>
                  </a:txBody>
                  <a:tcPr marL="182868" marR="182868" marT="91434" marB="91434" anchor="ctr">
                    <a:lnR w="12700" cap="flat" cmpd="sng" algn="ctr">
                      <a:noFill/>
                      <a:prstDash val="solid"/>
                      <a:round/>
                      <a:headEnd type="none" w="med" len="med"/>
                      <a:tailEnd type="none" w="med" len="med"/>
                    </a:lnR>
                    <a:solidFill>
                      <a:schemeClr val="bg1"/>
                    </a:solidFill>
                  </a:tcPr>
                </a:tc>
                <a:extLst>
                  <a:ext uri="{0D108BD9-81ED-4DB2-BD59-A6C34878D82A}">
                    <a16:rowId xmlns:a16="http://schemas.microsoft.com/office/drawing/2014/main" val="1809117644"/>
                  </a:ext>
                </a:extLst>
              </a:tr>
              <a:tr h="621723">
                <a:tc>
                  <a:txBody>
                    <a:bodyPr/>
                    <a:lstStyle/>
                    <a:p>
                      <a:pPr algn="ctr"/>
                      <a:r>
                        <a:rPr lang="da-DK" sz="1600" b="0" i="0">
                          <a:solidFill>
                            <a:schemeClr val="tx1">
                              <a:lumMod val="65000"/>
                              <a:lumOff val="35000"/>
                            </a:schemeClr>
                          </a:solidFill>
                          <a:latin typeface="Rubik" pitchFamily="2" charset="-79"/>
                          <a:cs typeface="Rubik" pitchFamily="2" charset="-79"/>
                        </a:rPr>
                        <a:t>3</a:t>
                      </a:r>
                      <a:endParaRPr lang="da-DK" sz="1600" b="0" i="0" dirty="0">
                        <a:solidFill>
                          <a:schemeClr val="tx1">
                            <a:lumMod val="65000"/>
                            <a:lumOff val="35000"/>
                          </a:schemeClr>
                        </a:solidFill>
                        <a:latin typeface="Rubik" pitchFamily="2" charset="-79"/>
                        <a:ea typeface="Roboto Condensed Light" panose="02000000000000000000" pitchFamily="2" charset="0"/>
                        <a:cs typeface="Rubik" pitchFamily="2" charset="-79"/>
                      </a:endParaRPr>
                    </a:p>
                  </a:txBody>
                  <a:tcPr marL="182868" marR="182868" marT="91434" marB="91434" anchor="ctr">
                    <a:lnL w="12700" cap="flat" cmpd="sng" algn="ctr">
                      <a:noFill/>
                      <a:prstDash val="solid"/>
                      <a:round/>
                      <a:headEnd type="none" w="med" len="med"/>
                      <a:tailEnd type="none" w="med" len="med"/>
                    </a:lnL>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noProof="0" dirty="0">
                          <a:solidFill>
                            <a:schemeClr val="tx1">
                              <a:lumMod val="65000"/>
                              <a:lumOff val="35000"/>
                            </a:schemeClr>
                          </a:solidFill>
                          <a:latin typeface="Rubik Medium" pitchFamily="2" charset="-79"/>
                          <a:cs typeface="Rubik Medium" pitchFamily="2" charset="-79"/>
                        </a:rPr>
                        <a:t>United States</a:t>
                      </a:r>
                    </a:p>
                  </a:txBody>
                  <a:tcPr marL="182868" marR="182868" marT="91434" marB="91434" anchor="ctr">
                    <a:solidFill>
                      <a:schemeClr val="bg1"/>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1800" b="0" kern="1200" dirty="0">
                          <a:solidFill>
                            <a:schemeClr val="tx2"/>
                          </a:solidFill>
                          <a:latin typeface="Source Code Pro" panose="020B0509030403020204" pitchFamily="49" charset="0"/>
                          <a:ea typeface="Source Code Pro" panose="020B0509030403020204" pitchFamily="49" charset="0"/>
                          <a:cs typeface="Courier New" panose="02070309020205020404" pitchFamily="49" charset="0"/>
                        </a:rPr>
                        <a:t>7,752,632</a:t>
                      </a:r>
                    </a:p>
                  </a:txBody>
                  <a:tcPr marL="182868" marR="182868" marT="91434" marB="91434" anchor="ctr">
                    <a:solidFill>
                      <a:schemeClr val="bg1"/>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1800" b="0" kern="1200" dirty="0">
                          <a:solidFill>
                            <a:schemeClr val="tx2"/>
                          </a:solidFill>
                          <a:latin typeface="Source Code Pro" panose="020B0509030403020204" pitchFamily="49" charset="0"/>
                          <a:ea typeface="Source Code Pro" panose="020B0509030403020204" pitchFamily="49" charset="0"/>
                          <a:cs typeface="Courier New" panose="02070309020205020404" pitchFamily="49" charset="0"/>
                        </a:rPr>
                        <a:t>158,323,610</a:t>
                      </a:r>
                    </a:p>
                  </a:txBody>
                  <a:tcPr marL="182868" marR="182868" marT="91434" marB="91434" anchor="ctr">
                    <a:solidFill>
                      <a:schemeClr val="bg1"/>
                    </a:solidFill>
                  </a:tcPr>
                </a:tc>
                <a:tc>
                  <a:txBody>
                    <a:bodyPr/>
                    <a:lstStyle/>
                    <a:p>
                      <a:pPr algn="r"/>
                      <a:r>
                        <a:rPr lang="da-DK" sz="1800" b="0" dirty="0">
                          <a:solidFill>
                            <a:schemeClr val="tx1">
                              <a:lumMod val="65000"/>
                              <a:lumOff val="35000"/>
                            </a:schemeClr>
                          </a:solidFill>
                          <a:latin typeface="Source Code Pro" panose="020B0509030403020204" pitchFamily="49" charset="0"/>
                          <a:ea typeface="Source Code Pro" panose="020B0509030403020204" pitchFamily="49" charset="0"/>
                          <a:cs typeface="Roboto Condensed Light" panose="02000000000000000000" pitchFamily="2" charset="0"/>
                        </a:rPr>
                        <a:t>1</a:t>
                      </a:r>
                    </a:p>
                  </a:txBody>
                  <a:tcPr marL="182868" marR="182868" marT="91434" marB="91434" anchor="ctr">
                    <a:lnR w="12700" cap="flat" cmpd="sng" algn="ctr">
                      <a:noFill/>
                      <a:prstDash val="solid"/>
                      <a:round/>
                      <a:headEnd type="none" w="med" len="med"/>
                      <a:tailEnd type="none" w="med" len="med"/>
                    </a:lnR>
                    <a:solidFill>
                      <a:schemeClr val="bg1"/>
                    </a:solidFill>
                  </a:tcPr>
                </a:tc>
                <a:extLst>
                  <a:ext uri="{0D108BD9-81ED-4DB2-BD59-A6C34878D82A}">
                    <a16:rowId xmlns:a16="http://schemas.microsoft.com/office/drawing/2014/main" val="460202048"/>
                  </a:ext>
                </a:extLst>
              </a:tr>
              <a:tr h="621723">
                <a:tc>
                  <a:txBody>
                    <a:bodyPr/>
                    <a:lstStyle/>
                    <a:p>
                      <a:pPr algn="ctr"/>
                      <a:r>
                        <a:rPr lang="da-DK" sz="1600" b="0" i="0" dirty="0">
                          <a:solidFill>
                            <a:schemeClr val="tx1">
                              <a:lumMod val="65000"/>
                              <a:lumOff val="35000"/>
                            </a:schemeClr>
                          </a:solidFill>
                          <a:latin typeface="Rubik" pitchFamily="2" charset="-79"/>
                          <a:cs typeface="Rubik" pitchFamily="2" charset="-79"/>
                        </a:rPr>
                        <a:t>4</a:t>
                      </a:r>
                      <a:endParaRPr lang="da-DK" sz="1600" b="0" i="0" dirty="0">
                        <a:solidFill>
                          <a:schemeClr val="tx1">
                            <a:lumMod val="65000"/>
                            <a:lumOff val="35000"/>
                          </a:schemeClr>
                        </a:solidFill>
                        <a:latin typeface="Rubik" pitchFamily="2" charset="-79"/>
                        <a:ea typeface="Roboto Condensed Light" panose="02000000000000000000" pitchFamily="2" charset="0"/>
                        <a:cs typeface="Rubik" pitchFamily="2" charset="-79"/>
                      </a:endParaRPr>
                    </a:p>
                  </a:txBody>
                  <a:tcPr marL="182868" marR="182868" marT="91434" marB="91434" anchor="ctr">
                    <a:lnL w="12700" cap="flat" cmpd="sng" algn="ctr">
                      <a:noFill/>
                      <a:prstDash val="solid"/>
                      <a:round/>
                      <a:headEnd type="none" w="med" len="med"/>
                      <a:tailEnd type="none" w="med" len="med"/>
                    </a:lnL>
                    <a:solidFill>
                      <a:schemeClr val="bg1"/>
                    </a:solidFill>
                  </a:tcPr>
                </a:tc>
                <a:tc>
                  <a:txBody>
                    <a:bodyPr/>
                    <a:lstStyle/>
                    <a:p>
                      <a:pPr lvl="0">
                        <a:buNone/>
                      </a:pPr>
                      <a:r>
                        <a:rPr lang="en-US" sz="1800" b="0" i="0" noProof="0" dirty="0">
                          <a:solidFill>
                            <a:schemeClr val="tx1">
                              <a:lumMod val="65000"/>
                              <a:lumOff val="35000"/>
                            </a:schemeClr>
                          </a:solidFill>
                          <a:latin typeface="Rubik Medium" pitchFamily="2" charset="-79"/>
                          <a:cs typeface="Rubik Medium" pitchFamily="2" charset="-79"/>
                        </a:rPr>
                        <a:t>Netherlands</a:t>
                      </a:r>
                    </a:p>
                  </a:txBody>
                  <a:tcPr marL="182868" marR="182868" marT="91434" marB="91434" anchor="ctr">
                    <a:solidFill>
                      <a:schemeClr val="bg1"/>
                    </a:solidFill>
                  </a:tcPr>
                </a:tc>
                <a:tc>
                  <a:txBody>
                    <a:bodyPr/>
                    <a:lstStyle/>
                    <a:p>
                      <a:pPr marL="0" algn="r" defTabSz="914400" rtl="0" eaLnBrk="1" latinLnBrk="0" hangingPunct="1"/>
                      <a:r>
                        <a:rPr lang="en-GB" sz="1800" b="0" kern="1200" dirty="0">
                          <a:solidFill>
                            <a:schemeClr val="tx2"/>
                          </a:solidFill>
                          <a:latin typeface="Source Code Pro" panose="020B0509030403020204" pitchFamily="49" charset="0"/>
                          <a:ea typeface="Source Code Pro" panose="020B0509030403020204" pitchFamily="49" charset="0"/>
                          <a:cs typeface="Courier New" panose="02070309020205020404" pitchFamily="49" charset="0"/>
                        </a:rPr>
                        <a:t>5,951,583</a:t>
                      </a:r>
                    </a:p>
                  </a:txBody>
                  <a:tcPr marL="182868" marR="182868" marT="91434" marB="91434" anchor="ctr">
                    <a:solidFill>
                      <a:schemeClr val="bg1"/>
                    </a:solidFill>
                  </a:tcPr>
                </a:tc>
                <a:tc>
                  <a:txBody>
                    <a:bodyPr/>
                    <a:lstStyle/>
                    <a:p>
                      <a:pPr marL="0" algn="r" defTabSz="914400" rtl="0" eaLnBrk="1" latinLnBrk="0" hangingPunct="1"/>
                      <a:r>
                        <a:rPr lang="en-GB" sz="1800" b="0" kern="1200" dirty="0">
                          <a:solidFill>
                            <a:schemeClr val="tx2"/>
                          </a:solidFill>
                          <a:latin typeface="Source Code Pro" panose="020B0509030403020204" pitchFamily="49" charset="0"/>
                          <a:ea typeface="Source Code Pro" panose="020B0509030403020204" pitchFamily="49" charset="0"/>
                          <a:cs typeface="Courier New" panose="02070309020205020404" pitchFamily="49" charset="0"/>
                        </a:rPr>
                        <a:t>25,251,786</a:t>
                      </a:r>
                    </a:p>
                  </a:txBody>
                  <a:tcPr marL="182868" marR="182868" marT="91434" marB="91434" anchor="ctr">
                    <a:solidFill>
                      <a:schemeClr val="bg1"/>
                    </a:solidFill>
                  </a:tcPr>
                </a:tc>
                <a:tc>
                  <a:txBody>
                    <a:bodyPr/>
                    <a:lstStyle/>
                    <a:p>
                      <a:pPr algn="r"/>
                      <a:r>
                        <a:rPr lang="da-DK" sz="1800" b="0" dirty="0">
                          <a:solidFill>
                            <a:schemeClr val="tx1">
                              <a:lumMod val="65000"/>
                              <a:lumOff val="35000"/>
                            </a:schemeClr>
                          </a:solidFill>
                          <a:latin typeface="Source Code Pro" panose="020B0509030403020204" pitchFamily="49" charset="0"/>
                          <a:ea typeface="Source Code Pro" panose="020B0509030403020204" pitchFamily="49" charset="0"/>
                          <a:cs typeface="Roboto Condensed Light" panose="02000000000000000000" pitchFamily="2" charset="0"/>
                        </a:rPr>
                        <a:t>4</a:t>
                      </a:r>
                    </a:p>
                  </a:txBody>
                  <a:tcPr marL="182868" marR="182868" marT="91434" marB="91434" anchor="ctr">
                    <a:lnR w="12700" cap="flat" cmpd="sng" algn="ctr">
                      <a:noFill/>
                      <a:prstDash val="solid"/>
                      <a:round/>
                      <a:headEnd type="none" w="med" len="med"/>
                      <a:tailEnd type="none" w="med" len="med"/>
                    </a:lnR>
                    <a:solidFill>
                      <a:schemeClr val="bg1"/>
                    </a:solidFill>
                  </a:tcPr>
                </a:tc>
                <a:extLst>
                  <a:ext uri="{0D108BD9-81ED-4DB2-BD59-A6C34878D82A}">
                    <a16:rowId xmlns:a16="http://schemas.microsoft.com/office/drawing/2014/main" val="74479269"/>
                  </a:ext>
                </a:extLst>
              </a:tr>
              <a:tr h="621723">
                <a:tc>
                  <a:txBody>
                    <a:bodyPr/>
                    <a:lstStyle/>
                    <a:p>
                      <a:pPr algn="ctr"/>
                      <a:r>
                        <a:rPr lang="da-DK" sz="1600" b="0" i="0" dirty="0">
                          <a:solidFill>
                            <a:schemeClr val="tx1">
                              <a:lumMod val="65000"/>
                              <a:lumOff val="35000"/>
                            </a:schemeClr>
                          </a:solidFill>
                          <a:latin typeface="Rubik" pitchFamily="2" charset="-79"/>
                          <a:cs typeface="Rubik" pitchFamily="2" charset="-79"/>
                        </a:rPr>
                        <a:t>5</a:t>
                      </a:r>
                      <a:endParaRPr lang="da-DK" sz="1600" b="0" i="0" dirty="0">
                        <a:solidFill>
                          <a:schemeClr val="tx1">
                            <a:lumMod val="65000"/>
                            <a:lumOff val="35000"/>
                          </a:schemeClr>
                        </a:solidFill>
                        <a:latin typeface="Rubik" pitchFamily="2" charset="-79"/>
                        <a:ea typeface="Roboto Condensed Light" panose="02000000000000000000" pitchFamily="2" charset="0"/>
                        <a:cs typeface="Rubik" pitchFamily="2" charset="-79"/>
                      </a:endParaRPr>
                    </a:p>
                  </a:txBody>
                  <a:tcPr marL="182868" marR="182868" marT="91434" marB="91434" anchor="ctr">
                    <a:lnL w="12700" cap="flat" cmpd="sng" algn="ctr">
                      <a:noFill/>
                      <a:prstDash val="solid"/>
                      <a:round/>
                      <a:headEnd type="none" w="med" len="med"/>
                      <a:tailEnd type="none" w="med" len="med"/>
                    </a:lnL>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noProof="0" dirty="0">
                          <a:solidFill>
                            <a:schemeClr val="tx1">
                              <a:lumMod val="65000"/>
                              <a:lumOff val="35000"/>
                            </a:schemeClr>
                          </a:solidFill>
                          <a:latin typeface="Rubik Medium" pitchFamily="2" charset="-79"/>
                          <a:cs typeface="Rubik Medium" pitchFamily="2" charset="-79"/>
                        </a:rPr>
                        <a:t>Sweden</a:t>
                      </a:r>
                    </a:p>
                  </a:txBody>
                  <a:tcPr marL="182868" marR="182868" marT="91434" marB="91434" anchor="ctr">
                    <a:solidFill>
                      <a:schemeClr val="bg1"/>
                    </a:solidFill>
                  </a:tcPr>
                </a:tc>
                <a:tc>
                  <a:txBody>
                    <a:bodyPr/>
                    <a:lstStyle/>
                    <a:p>
                      <a:pPr marL="0" algn="r" defTabSz="914400" rtl="0" eaLnBrk="1" latinLnBrk="0" hangingPunct="1"/>
                      <a:r>
                        <a:rPr lang="en-GB" sz="1800" b="0" kern="1200" dirty="0">
                          <a:solidFill>
                            <a:schemeClr val="tx2"/>
                          </a:solidFill>
                          <a:latin typeface="Source Code Pro" panose="020B0509030403020204" pitchFamily="49" charset="0"/>
                          <a:ea typeface="Source Code Pro" panose="020B0509030403020204" pitchFamily="49" charset="0"/>
                          <a:cs typeface="Courier New" panose="02070309020205020404" pitchFamily="49" charset="0"/>
                        </a:rPr>
                        <a:t>5,299,922</a:t>
                      </a:r>
                    </a:p>
                  </a:txBody>
                  <a:tcPr marL="182868" marR="182868" marT="91434" marB="91434" anchor="ctr">
                    <a:solidFill>
                      <a:schemeClr val="bg1"/>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1800" b="0" kern="1200" dirty="0">
                          <a:solidFill>
                            <a:schemeClr val="tx2"/>
                          </a:solidFill>
                          <a:latin typeface="Source Code Pro" panose="020B0509030403020204" pitchFamily="49" charset="0"/>
                          <a:ea typeface="Source Code Pro" panose="020B0509030403020204" pitchFamily="49" charset="0"/>
                          <a:cs typeface="Courier New" panose="02070309020205020404" pitchFamily="49" charset="0"/>
                        </a:rPr>
                        <a:t>25,696,307</a:t>
                      </a:r>
                    </a:p>
                  </a:txBody>
                  <a:tcPr marL="182868" marR="182868" marT="91434" marB="91434" anchor="ctr">
                    <a:solidFill>
                      <a:schemeClr val="bg1"/>
                    </a:solidFill>
                  </a:tcPr>
                </a:tc>
                <a:tc>
                  <a:txBody>
                    <a:bodyPr/>
                    <a:lstStyle/>
                    <a:p>
                      <a:pPr algn="r"/>
                      <a:r>
                        <a:rPr lang="da-DK" sz="1800" b="0" dirty="0">
                          <a:solidFill>
                            <a:schemeClr val="tx1">
                              <a:lumMod val="65000"/>
                              <a:lumOff val="35000"/>
                            </a:schemeClr>
                          </a:solidFill>
                          <a:latin typeface="Source Code Pro" panose="020B0509030403020204" pitchFamily="49" charset="0"/>
                          <a:ea typeface="Source Code Pro" panose="020B0509030403020204" pitchFamily="49" charset="0"/>
                          <a:cs typeface="Roboto Condensed Light" panose="02000000000000000000" pitchFamily="2" charset="0"/>
                        </a:rPr>
                        <a:t>3</a:t>
                      </a:r>
                    </a:p>
                  </a:txBody>
                  <a:tcPr marL="182868" marR="182868" marT="91434" marB="91434" anchor="ctr">
                    <a:lnR w="12700" cap="flat" cmpd="sng" algn="ctr">
                      <a:noFill/>
                      <a:prstDash val="solid"/>
                      <a:round/>
                      <a:headEnd type="none" w="med" len="med"/>
                      <a:tailEnd type="none" w="med" len="med"/>
                    </a:lnR>
                    <a:solidFill>
                      <a:schemeClr val="bg1"/>
                    </a:solidFill>
                  </a:tcPr>
                </a:tc>
                <a:extLst>
                  <a:ext uri="{0D108BD9-81ED-4DB2-BD59-A6C34878D82A}">
                    <a16:rowId xmlns:a16="http://schemas.microsoft.com/office/drawing/2014/main" val="669462306"/>
                  </a:ext>
                </a:extLst>
              </a:tr>
              <a:tr h="621723">
                <a:tc>
                  <a:txBody>
                    <a:bodyPr/>
                    <a:lstStyle/>
                    <a:p>
                      <a:pPr marL="0" algn="ctr" defTabSz="914400" rtl="0" eaLnBrk="1" latinLnBrk="0" hangingPunct="1"/>
                      <a:r>
                        <a:rPr lang="da-DK" sz="1600" b="0" i="0" dirty="0">
                          <a:solidFill>
                            <a:schemeClr val="tx1">
                              <a:lumMod val="65000"/>
                              <a:lumOff val="35000"/>
                            </a:schemeClr>
                          </a:solidFill>
                          <a:latin typeface="Rubik" pitchFamily="2" charset="-79"/>
                          <a:cs typeface="Rubik" pitchFamily="2" charset="-79"/>
                        </a:rPr>
                        <a:t>6</a:t>
                      </a:r>
                      <a:endParaRPr lang="da-DK" sz="1600" b="0" i="0" dirty="0">
                        <a:solidFill>
                          <a:schemeClr val="tx1">
                            <a:lumMod val="65000"/>
                            <a:lumOff val="35000"/>
                          </a:schemeClr>
                        </a:solidFill>
                        <a:latin typeface="Rubik" pitchFamily="2" charset="-79"/>
                        <a:ea typeface="Roboto Condensed Light" panose="02000000000000000000" pitchFamily="2" charset="0"/>
                        <a:cs typeface="Rubik" pitchFamily="2" charset="-79"/>
                      </a:endParaRPr>
                    </a:p>
                  </a:txBody>
                  <a:tcPr marL="182868" marR="182868" marT="91434" marB="91434" anchor="ctr">
                    <a:lnL w="12700" cap="flat" cmpd="sng" algn="ctr">
                      <a:noFill/>
                      <a:prstDash val="solid"/>
                      <a:round/>
                      <a:headEnd type="none" w="med" len="med"/>
                      <a:tailEnd type="none" w="med" len="med"/>
                    </a:lnL>
                    <a:solidFill>
                      <a:schemeClr val="bg1"/>
                    </a:solidFill>
                  </a:tcPr>
                </a:tc>
                <a:tc>
                  <a:txBody>
                    <a:bodyPr/>
                    <a:lstStyle/>
                    <a:p>
                      <a:pPr marL="0" algn="l" defTabSz="914400" rtl="0" eaLnBrk="1" latinLnBrk="0" hangingPunct="1"/>
                      <a:r>
                        <a:rPr lang="en-US" sz="1800" b="0" i="0" noProof="0" dirty="0">
                          <a:solidFill>
                            <a:schemeClr val="tx1">
                              <a:lumMod val="65000"/>
                              <a:lumOff val="35000"/>
                            </a:schemeClr>
                          </a:solidFill>
                          <a:latin typeface="Rubik Medium" pitchFamily="2" charset="-79"/>
                          <a:ea typeface="Roboto Condensed Light" panose="02000000000000000000" pitchFamily="2" charset="0"/>
                          <a:cs typeface="Rubik Medium" pitchFamily="2" charset="-79"/>
                        </a:rPr>
                        <a:t>Switzerland</a:t>
                      </a:r>
                    </a:p>
                  </a:txBody>
                  <a:tcPr marL="182868" marR="182868" marT="91434" marB="91434" anchor="ctr">
                    <a:solidFill>
                      <a:schemeClr val="bg1"/>
                    </a:solidFill>
                  </a:tcPr>
                </a:tc>
                <a:tc>
                  <a:txBody>
                    <a:bodyPr/>
                    <a:lstStyle/>
                    <a:p>
                      <a:pPr marL="0" algn="r" defTabSz="914400" rtl="0" eaLnBrk="1" latinLnBrk="0" hangingPunct="1"/>
                      <a:r>
                        <a:rPr lang="en-GB" sz="1800" b="0" kern="1200" dirty="0">
                          <a:solidFill>
                            <a:schemeClr val="tx2"/>
                          </a:solidFill>
                          <a:latin typeface="Source Code Pro" panose="020B0509030403020204" pitchFamily="49" charset="0"/>
                          <a:ea typeface="Source Code Pro" panose="020B0509030403020204" pitchFamily="49" charset="0"/>
                          <a:cs typeface="Courier New" panose="02070309020205020404" pitchFamily="49" charset="0"/>
                        </a:rPr>
                        <a:t>2,649,930</a:t>
                      </a:r>
                    </a:p>
                  </a:txBody>
                  <a:tcPr marL="182868" marR="182868" marT="91434" marB="91434" anchor="ctr">
                    <a:solidFill>
                      <a:schemeClr val="bg1"/>
                    </a:solidFill>
                  </a:tcPr>
                </a:tc>
                <a:tc>
                  <a:txBody>
                    <a:bodyPr/>
                    <a:lstStyle/>
                    <a:p>
                      <a:pPr marL="0" algn="r" defTabSz="914400" rtl="0" eaLnBrk="1" latinLnBrk="0" hangingPunct="1"/>
                      <a:r>
                        <a:rPr lang="en-GB" sz="1800" b="0" kern="1200" dirty="0">
                          <a:solidFill>
                            <a:schemeClr val="tx2"/>
                          </a:solidFill>
                          <a:latin typeface="Source Code Pro" panose="020B0509030403020204" pitchFamily="49" charset="0"/>
                          <a:ea typeface="Source Code Pro" panose="020B0509030403020204" pitchFamily="49" charset="0"/>
                          <a:cs typeface="Courier New" panose="02070309020205020404" pitchFamily="49" charset="0"/>
                        </a:rPr>
                        <a:t>3,062,243</a:t>
                      </a:r>
                    </a:p>
                  </a:txBody>
                  <a:tcPr marL="182868" marR="182868" marT="91434" marB="91434" anchor="ctr">
                    <a:solidFill>
                      <a:schemeClr val="bg1"/>
                    </a:solidFill>
                  </a:tcPr>
                </a:tc>
                <a:tc>
                  <a:txBody>
                    <a:bodyPr/>
                    <a:lstStyle/>
                    <a:p>
                      <a:pPr marL="0" algn="r" defTabSz="914400" rtl="0" eaLnBrk="1" latinLnBrk="0" hangingPunct="1"/>
                      <a:r>
                        <a:rPr lang="da-DK" sz="1800" b="0" dirty="0">
                          <a:solidFill>
                            <a:schemeClr val="tx1">
                              <a:lumMod val="65000"/>
                              <a:lumOff val="35000"/>
                            </a:schemeClr>
                          </a:solidFill>
                          <a:latin typeface="Source Code Pro" panose="020B0509030403020204" pitchFamily="49" charset="0"/>
                          <a:ea typeface="Source Code Pro" panose="020B0509030403020204" pitchFamily="49" charset="0"/>
                          <a:cs typeface="Roboto Condensed Light" panose="02000000000000000000" pitchFamily="2" charset="0"/>
                        </a:rPr>
                        <a:t>21</a:t>
                      </a:r>
                    </a:p>
                  </a:txBody>
                  <a:tcPr marL="182868" marR="182868" marT="91434" marB="91434" anchor="ctr">
                    <a:lnR w="12700" cap="flat" cmpd="sng" algn="ctr">
                      <a:noFill/>
                      <a:prstDash val="solid"/>
                      <a:round/>
                      <a:headEnd type="none" w="med" len="med"/>
                      <a:tailEnd type="none" w="med" len="med"/>
                    </a:lnR>
                    <a:solidFill>
                      <a:schemeClr val="bg1"/>
                    </a:solidFill>
                  </a:tcPr>
                </a:tc>
                <a:extLst>
                  <a:ext uri="{0D108BD9-81ED-4DB2-BD59-A6C34878D82A}">
                    <a16:rowId xmlns:a16="http://schemas.microsoft.com/office/drawing/2014/main" val="3155406992"/>
                  </a:ext>
                </a:extLst>
              </a:tr>
              <a:tr h="621723">
                <a:tc>
                  <a:txBody>
                    <a:bodyPr/>
                    <a:lstStyle/>
                    <a:p>
                      <a:pPr algn="ctr"/>
                      <a:r>
                        <a:rPr lang="da-DK" sz="1600" b="0" i="0" dirty="0">
                          <a:solidFill>
                            <a:schemeClr val="tx1">
                              <a:lumMod val="65000"/>
                              <a:lumOff val="35000"/>
                            </a:schemeClr>
                          </a:solidFill>
                          <a:latin typeface="Rubik" pitchFamily="2" charset="-79"/>
                          <a:cs typeface="Rubik" pitchFamily="2" charset="-79"/>
                        </a:rPr>
                        <a:t>7</a:t>
                      </a:r>
                      <a:endParaRPr lang="da-DK" sz="1600" b="0" i="0" dirty="0">
                        <a:solidFill>
                          <a:schemeClr val="tx1">
                            <a:lumMod val="65000"/>
                            <a:lumOff val="35000"/>
                          </a:schemeClr>
                        </a:solidFill>
                        <a:latin typeface="Rubik" pitchFamily="2" charset="-79"/>
                        <a:ea typeface="Roboto Condensed Light" panose="02000000000000000000" pitchFamily="2" charset="0"/>
                        <a:cs typeface="Rubik" pitchFamily="2" charset="-79"/>
                      </a:endParaRPr>
                    </a:p>
                  </a:txBody>
                  <a:tcPr marL="182868" marR="182868" marT="91434" marB="91434" anchor="ctr">
                    <a:lnL w="12700" cap="flat" cmpd="sng" algn="ctr">
                      <a:noFill/>
                      <a:prstDash val="solid"/>
                      <a:round/>
                      <a:headEnd type="none" w="med" len="med"/>
                      <a:tailEnd type="none" w="med" len="med"/>
                    </a:lnL>
                    <a:solidFill>
                      <a:schemeClr val="bg1"/>
                    </a:solidFill>
                  </a:tcPr>
                </a:tc>
                <a:tc>
                  <a:txBody>
                    <a:bodyPr/>
                    <a:lstStyle/>
                    <a:p>
                      <a:pPr marL="0" algn="l" defTabSz="914400" rtl="0" eaLnBrk="1" latinLnBrk="0" hangingPunct="1"/>
                      <a:r>
                        <a:rPr lang="en-US" sz="1800" b="0" i="0" noProof="0" dirty="0">
                          <a:solidFill>
                            <a:schemeClr val="tx1">
                              <a:lumMod val="65000"/>
                              <a:lumOff val="35000"/>
                            </a:schemeClr>
                          </a:solidFill>
                          <a:latin typeface="Rubik Medium" pitchFamily="2" charset="-79"/>
                          <a:cs typeface="Rubik Medium" pitchFamily="2" charset="-79"/>
                        </a:rPr>
                        <a:t>Denmark</a:t>
                      </a:r>
                    </a:p>
                  </a:txBody>
                  <a:tcPr marL="182868" marR="182868" marT="91434" marB="91434" anchor="ctr">
                    <a:solidFill>
                      <a:schemeClr val="bg1"/>
                    </a:solidFill>
                  </a:tcPr>
                </a:tc>
                <a:tc>
                  <a:txBody>
                    <a:bodyPr/>
                    <a:lstStyle/>
                    <a:p>
                      <a:pPr marL="0" algn="r" defTabSz="914400" rtl="0" eaLnBrk="1" latinLnBrk="0" hangingPunct="1"/>
                      <a:r>
                        <a:rPr lang="en-GB" sz="1800" b="0" kern="1200" dirty="0">
                          <a:solidFill>
                            <a:schemeClr val="tx2"/>
                          </a:solidFill>
                          <a:latin typeface="Source Code Pro" panose="020B0509030403020204" pitchFamily="49" charset="0"/>
                          <a:ea typeface="Source Code Pro" panose="020B0509030403020204" pitchFamily="49" charset="0"/>
                          <a:cs typeface="Courier New" panose="02070309020205020404" pitchFamily="49" charset="0"/>
                        </a:rPr>
                        <a:t>1,464,207</a:t>
                      </a:r>
                    </a:p>
                  </a:txBody>
                  <a:tcPr marL="182868" marR="182868" marT="91434" marB="91434" anchor="ctr">
                    <a:solidFill>
                      <a:schemeClr val="bg1"/>
                    </a:solidFill>
                  </a:tcPr>
                </a:tc>
                <a:tc>
                  <a:txBody>
                    <a:bodyPr/>
                    <a:lstStyle/>
                    <a:p>
                      <a:pPr marL="0" algn="r" defTabSz="914400" rtl="0" eaLnBrk="1" latinLnBrk="0" hangingPunct="1"/>
                      <a:r>
                        <a:rPr lang="en-GB" sz="1800" b="0" kern="1200" dirty="0">
                          <a:solidFill>
                            <a:schemeClr val="tx2"/>
                          </a:solidFill>
                          <a:latin typeface="Source Code Pro" panose="020B0509030403020204" pitchFamily="49" charset="0"/>
                          <a:ea typeface="Source Code Pro" panose="020B0509030403020204" pitchFamily="49" charset="0"/>
                          <a:cs typeface="Courier New" panose="02070309020205020404" pitchFamily="49" charset="0"/>
                        </a:rPr>
                        <a:t>3,440,172</a:t>
                      </a:r>
                    </a:p>
                  </a:txBody>
                  <a:tcPr marL="182868" marR="182868" marT="91434" marB="91434" anchor="ctr">
                    <a:solidFill>
                      <a:schemeClr val="bg1"/>
                    </a:solidFill>
                  </a:tcPr>
                </a:tc>
                <a:tc>
                  <a:txBody>
                    <a:bodyPr/>
                    <a:lstStyle/>
                    <a:p>
                      <a:pPr algn="r"/>
                      <a:r>
                        <a:rPr lang="da-DK" sz="1800" b="0" dirty="0">
                          <a:solidFill>
                            <a:schemeClr val="tx1">
                              <a:lumMod val="65000"/>
                              <a:lumOff val="35000"/>
                            </a:schemeClr>
                          </a:solidFill>
                          <a:latin typeface="Source Code Pro" panose="020B0509030403020204" pitchFamily="49" charset="0"/>
                          <a:ea typeface="Source Code Pro" panose="020B0509030403020204" pitchFamily="49" charset="0"/>
                          <a:cs typeface="Roboto Condensed Light" panose="02000000000000000000" pitchFamily="2" charset="0"/>
                        </a:rPr>
                        <a:t>18</a:t>
                      </a:r>
                    </a:p>
                  </a:txBody>
                  <a:tcPr marL="182868" marR="182868" marT="91434" marB="91434" anchor="ctr">
                    <a:lnR w="12700" cap="flat" cmpd="sng" algn="ctr">
                      <a:noFill/>
                      <a:prstDash val="solid"/>
                      <a:round/>
                      <a:headEnd type="none" w="med" len="med"/>
                      <a:tailEnd type="none" w="med" len="med"/>
                    </a:lnR>
                    <a:solidFill>
                      <a:schemeClr val="bg1"/>
                    </a:solidFill>
                  </a:tcPr>
                </a:tc>
                <a:extLst>
                  <a:ext uri="{0D108BD9-81ED-4DB2-BD59-A6C34878D82A}">
                    <a16:rowId xmlns:a16="http://schemas.microsoft.com/office/drawing/2014/main" val="3663177345"/>
                  </a:ext>
                </a:extLst>
              </a:tr>
              <a:tr h="621723">
                <a:tc>
                  <a:txBody>
                    <a:bodyPr/>
                    <a:lstStyle/>
                    <a:p>
                      <a:pPr algn="ctr"/>
                      <a:r>
                        <a:rPr lang="da-DK" sz="1600" b="0" i="0" dirty="0">
                          <a:solidFill>
                            <a:schemeClr val="tx1">
                              <a:lumMod val="65000"/>
                              <a:lumOff val="35000"/>
                            </a:schemeClr>
                          </a:solidFill>
                          <a:latin typeface="Rubik" pitchFamily="2" charset="-79"/>
                          <a:cs typeface="Rubik" pitchFamily="2" charset="-79"/>
                        </a:rPr>
                        <a:t>8</a:t>
                      </a:r>
                      <a:endParaRPr lang="da-DK" sz="1600" b="0" i="0" dirty="0">
                        <a:solidFill>
                          <a:schemeClr val="tx1">
                            <a:lumMod val="65000"/>
                            <a:lumOff val="35000"/>
                          </a:schemeClr>
                        </a:solidFill>
                        <a:latin typeface="Rubik" pitchFamily="2" charset="-79"/>
                        <a:ea typeface="Roboto Condensed Light" panose="02000000000000000000" pitchFamily="2" charset="0"/>
                        <a:cs typeface="Rubik" pitchFamily="2" charset="-79"/>
                      </a:endParaRPr>
                    </a:p>
                  </a:txBody>
                  <a:tcPr marL="182868" marR="182868" marT="91434" marB="91434" anchor="ctr">
                    <a:lnL w="12700" cap="flat" cmpd="sng" algn="ctr">
                      <a:noFill/>
                      <a:prstDash val="solid"/>
                      <a:round/>
                      <a:headEnd type="none" w="med" len="med"/>
                      <a:tailEnd type="none" w="med" len="med"/>
                    </a:lnL>
                    <a:solidFill>
                      <a:schemeClr val="bg1"/>
                    </a:solidFill>
                  </a:tcPr>
                </a:tc>
                <a:tc>
                  <a:txBody>
                    <a:bodyPr/>
                    <a:lstStyle/>
                    <a:p>
                      <a:r>
                        <a:rPr lang="en-US" sz="1800" b="0" i="0" noProof="0" dirty="0">
                          <a:solidFill>
                            <a:schemeClr val="tx1">
                              <a:lumMod val="65000"/>
                              <a:lumOff val="35000"/>
                            </a:schemeClr>
                          </a:solidFill>
                          <a:latin typeface="Rubik Medium" pitchFamily="2" charset="-79"/>
                          <a:cs typeface="Rubik Medium" pitchFamily="2" charset="-79"/>
                        </a:rPr>
                        <a:t>Germany</a:t>
                      </a:r>
                    </a:p>
                  </a:txBody>
                  <a:tcPr marL="182868" marR="182868" marT="91434" marB="91434" anchor="ctr">
                    <a:solidFill>
                      <a:schemeClr val="bg1"/>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1800" b="0" kern="1200" dirty="0">
                          <a:solidFill>
                            <a:schemeClr val="tx2"/>
                          </a:solidFill>
                          <a:latin typeface="Source Code Pro" panose="020B0509030403020204" pitchFamily="49" charset="0"/>
                          <a:ea typeface="Source Code Pro" panose="020B0509030403020204" pitchFamily="49" charset="0"/>
                          <a:cs typeface="Courier New" panose="02070309020205020404" pitchFamily="49" charset="0"/>
                        </a:rPr>
                        <a:t>1,454,093</a:t>
                      </a:r>
                    </a:p>
                  </a:txBody>
                  <a:tcPr marL="182868" marR="182868" marT="91434" marB="91434" anchor="ctr">
                    <a:solidFill>
                      <a:schemeClr val="bg1"/>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1800" b="0" kern="1200" dirty="0">
                          <a:solidFill>
                            <a:schemeClr val="tx2"/>
                          </a:solidFill>
                          <a:latin typeface="Source Code Pro" panose="020B0509030403020204" pitchFamily="49" charset="0"/>
                          <a:ea typeface="Source Code Pro" panose="020B0509030403020204" pitchFamily="49" charset="0"/>
                          <a:cs typeface="Courier New" panose="02070309020205020404" pitchFamily="49" charset="0"/>
                        </a:rPr>
                        <a:t>3,012,733</a:t>
                      </a:r>
                    </a:p>
                  </a:txBody>
                  <a:tcPr marL="182868" marR="182868" marT="91434" marB="91434" anchor="ctr">
                    <a:solidFill>
                      <a:schemeClr val="bg1"/>
                    </a:solidFill>
                  </a:tcPr>
                </a:tc>
                <a:tc>
                  <a:txBody>
                    <a:bodyPr/>
                    <a:lstStyle/>
                    <a:p>
                      <a:pPr algn="r"/>
                      <a:r>
                        <a:rPr lang="da-DK" sz="1800" b="0" dirty="0">
                          <a:solidFill>
                            <a:schemeClr val="tx1">
                              <a:lumMod val="65000"/>
                              <a:lumOff val="35000"/>
                            </a:schemeClr>
                          </a:solidFill>
                          <a:latin typeface="Source Code Pro" panose="020B0509030403020204" pitchFamily="49" charset="0"/>
                          <a:ea typeface="Source Code Pro" panose="020B0509030403020204" pitchFamily="49" charset="0"/>
                          <a:cs typeface="Roboto Condensed Light" panose="02000000000000000000" pitchFamily="2" charset="0"/>
                        </a:rPr>
                        <a:t>22</a:t>
                      </a:r>
                    </a:p>
                  </a:txBody>
                  <a:tcPr marL="182868" marR="182868" marT="91434" marB="91434" anchor="ctr">
                    <a:lnR w="12700" cap="flat" cmpd="sng" algn="ctr">
                      <a:noFill/>
                      <a:prstDash val="solid"/>
                      <a:round/>
                      <a:headEnd type="none" w="med" len="med"/>
                      <a:tailEnd type="none" w="med" len="med"/>
                    </a:lnR>
                    <a:solidFill>
                      <a:schemeClr val="bg1"/>
                    </a:solidFill>
                  </a:tcPr>
                </a:tc>
                <a:extLst>
                  <a:ext uri="{0D108BD9-81ED-4DB2-BD59-A6C34878D82A}">
                    <a16:rowId xmlns:a16="http://schemas.microsoft.com/office/drawing/2014/main" val="220167965"/>
                  </a:ext>
                </a:extLst>
              </a:tr>
              <a:tr h="621723">
                <a:tc>
                  <a:txBody>
                    <a:bodyPr/>
                    <a:lstStyle/>
                    <a:p>
                      <a:pPr algn="ctr"/>
                      <a:r>
                        <a:rPr lang="da-DK" sz="1600" b="0" i="0" dirty="0">
                          <a:solidFill>
                            <a:schemeClr val="tx1">
                              <a:lumMod val="65000"/>
                              <a:lumOff val="35000"/>
                            </a:schemeClr>
                          </a:solidFill>
                          <a:latin typeface="Rubik" pitchFamily="2" charset="-79"/>
                          <a:cs typeface="Rubik" pitchFamily="2" charset="-79"/>
                        </a:rPr>
                        <a:t>9</a:t>
                      </a:r>
                      <a:endParaRPr lang="da-DK" sz="1600" b="0" i="0" dirty="0">
                        <a:solidFill>
                          <a:schemeClr val="tx1">
                            <a:lumMod val="65000"/>
                            <a:lumOff val="35000"/>
                          </a:schemeClr>
                        </a:solidFill>
                        <a:latin typeface="Rubik" pitchFamily="2" charset="-79"/>
                        <a:ea typeface="Roboto Condensed Light" panose="02000000000000000000" pitchFamily="2" charset="0"/>
                        <a:cs typeface="Rubik" pitchFamily="2" charset="-79"/>
                      </a:endParaRPr>
                    </a:p>
                  </a:txBody>
                  <a:tcPr marL="182868" marR="182868" marT="91434" marB="91434" anchor="ctr">
                    <a:lnL w="12700" cap="flat" cmpd="sng" algn="ctr">
                      <a:noFill/>
                      <a:prstDash val="solid"/>
                      <a:round/>
                      <a:headEnd type="none" w="med" len="med"/>
                      <a:tailEnd type="none" w="med" len="med"/>
                    </a:lnL>
                    <a:solidFill>
                      <a:schemeClr val="bg1"/>
                    </a:solidFill>
                  </a:tcPr>
                </a:tc>
                <a:tc>
                  <a:txBody>
                    <a:bodyPr/>
                    <a:lstStyle/>
                    <a:p>
                      <a:r>
                        <a:rPr lang="en-US" sz="1800" b="0" i="0" noProof="0" dirty="0">
                          <a:solidFill>
                            <a:schemeClr val="tx1">
                              <a:lumMod val="65000"/>
                              <a:lumOff val="35000"/>
                            </a:schemeClr>
                          </a:solidFill>
                          <a:latin typeface="Rubik Medium" pitchFamily="2" charset="-79"/>
                          <a:cs typeface="Rubik Medium" pitchFamily="2" charset="-79"/>
                        </a:rPr>
                        <a:t>Israel</a:t>
                      </a:r>
                    </a:p>
                  </a:txBody>
                  <a:tcPr marL="182868" marR="182868" marT="91434" marB="91434" anchor="ctr">
                    <a:solidFill>
                      <a:schemeClr val="bg1"/>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1800" b="0" kern="1200" dirty="0">
                          <a:solidFill>
                            <a:schemeClr val="tx2"/>
                          </a:solidFill>
                          <a:latin typeface="Source Code Pro" panose="020B0509030403020204" pitchFamily="49" charset="0"/>
                          <a:ea typeface="Source Code Pro" panose="020B0509030403020204" pitchFamily="49" charset="0"/>
                          <a:cs typeface="Courier New" panose="02070309020205020404" pitchFamily="49" charset="0"/>
                        </a:rPr>
                        <a:t>1,433,554</a:t>
                      </a:r>
                    </a:p>
                  </a:txBody>
                  <a:tcPr marL="182868" marR="182868" marT="91434" marB="91434" anchor="ctr">
                    <a:solidFill>
                      <a:schemeClr val="bg1"/>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1800" b="0" kern="1200" dirty="0">
                          <a:solidFill>
                            <a:schemeClr val="tx2"/>
                          </a:solidFill>
                          <a:latin typeface="Source Code Pro" panose="020B0509030403020204" pitchFamily="49" charset="0"/>
                          <a:ea typeface="Source Code Pro" panose="020B0509030403020204" pitchFamily="49" charset="0"/>
                          <a:cs typeface="Courier New" panose="02070309020205020404" pitchFamily="49" charset="0"/>
                        </a:rPr>
                        <a:t>1,009,227</a:t>
                      </a:r>
                    </a:p>
                  </a:txBody>
                  <a:tcPr marL="182868" marR="182868" marT="91434" marB="91434" anchor="ctr">
                    <a:solidFill>
                      <a:schemeClr val="bg1"/>
                    </a:solidFill>
                  </a:tcPr>
                </a:tc>
                <a:tc>
                  <a:txBody>
                    <a:bodyPr/>
                    <a:lstStyle/>
                    <a:p>
                      <a:pPr algn="r"/>
                      <a:r>
                        <a:rPr lang="da-DK" sz="1800" b="0" dirty="0">
                          <a:solidFill>
                            <a:schemeClr val="tx1">
                              <a:lumMod val="65000"/>
                              <a:lumOff val="35000"/>
                            </a:schemeClr>
                          </a:solidFill>
                          <a:latin typeface="Source Code Pro" panose="020B0509030403020204" pitchFamily="49" charset="0"/>
                          <a:ea typeface="Source Code Pro" panose="020B0509030403020204" pitchFamily="49" charset="0"/>
                          <a:cs typeface="Roboto Condensed Light" panose="02000000000000000000" pitchFamily="2" charset="0"/>
                        </a:rPr>
                        <a:t>35</a:t>
                      </a:r>
                    </a:p>
                  </a:txBody>
                  <a:tcPr marL="182868" marR="182868" marT="91434" marB="91434" anchor="ctr">
                    <a:lnR w="12700" cap="flat" cmpd="sng" algn="ctr">
                      <a:noFill/>
                      <a:prstDash val="solid"/>
                      <a:round/>
                      <a:headEnd type="none" w="med" len="med"/>
                      <a:tailEnd type="none" w="med" len="med"/>
                    </a:lnR>
                    <a:solidFill>
                      <a:schemeClr val="bg1"/>
                    </a:solidFill>
                  </a:tcPr>
                </a:tc>
                <a:extLst>
                  <a:ext uri="{0D108BD9-81ED-4DB2-BD59-A6C34878D82A}">
                    <a16:rowId xmlns:a16="http://schemas.microsoft.com/office/drawing/2014/main" val="1773336137"/>
                  </a:ext>
                </a:extLst>
              </a:tr>
              <a:tr h="621723">
                <a:tc>
                  <a:txBody>
                    <a:bodyPr/>
                    <a:lstStyle/>
                    <a:p>
                      <a:pPr algn="ctr"/>
                      <a:r>
                        <a:rPr lang="da-DK" sz="1600" b="0" i="0" dirty="0">
                          <a:solidFill>
                            <a:schemeClr val="tx1">
                              <a:lumMod val="65000"/>
                              <a:lumOff val="35000"/>
                            </a:schemeClr>
                          </a:solidFill>
                          <a:latin typeface="Rubik" pitchFamily="2" charset="-79"/>
                          <a:cs typeface="Rubik" pitchFamily="2" charset="-79"/>
                        </a:rPr>
                        <a:t>10</a:t>
                      </a:r>
                      <a:endParaRPr lang="da-DK" sz="1600" b="0" i="0" dirty="0">
                        <a:solidFill>
                          <a:schemeClr val="tx1">
                            <a:lumMod val="65000"/>
                            <a:lumOff val="35000"/>
                          </a:schemeClr>
                        </a:solidFill>
                        <a:latin typeface="Rubik" pitchFamily="2" charset="-79"/>
                        <a:ea typeface="Roboto Condensed Light" panose="02000000000000000000" pitchFamily="2" charset="0"/>
                        <a:cs typeface="Rubik" pitchFamily="2" charset="-79"/>
                      </a:endParaRPr>
                    </a:p>
                  </a:txBody>
                  <a:tcPr marL="182868" marR="182868" marT="91434" marB="91434" anchor="ctr">
                    <a:lnL w="12700" cap="flat" cmpd="sng" algn="ctr">
                      <a:noFill/>
                      <a:prstDash val="solid"/>
                      <a:round/>
                      <a:headEnd type="none" w="med" len="med"/>
                      <a:tailEnd type="none" w="med" len="med"/>
                    </a:lnL>
                    <a:solidFill>
                      <a:schemeClr val="bg1"/>
                    </a:solidFill>
                  </a:tcPr>
                </a:tc>
                <a:tc>
                  <a:txBody>
                    <a:bodyPr/>
                    <a:lstStyle/>
                    <a:p>
                      <a:r>
                        <a:rPr lang="en-US" sz="1800" b="0" i="0" noProof="0" dirty="0">
                          <a:solidFill>
                            <a:schemeClr val="tx1">
                              <a:lumMod val="65000"/>
                              <a:lumOff val="35000"/>
                            </a:schemeClr>
                          </a:solidFill>
                          <a:latin typeface="Rubik Medium" pitchFamily="2" charset="-79"/>
                          <a:ea typeface="Roboto Condensed Light" panose="02000000000000000000" pitchFamily="2" charset="0"/>
                          <a:cs typeface="Rubik Medium" pitchFamily="2" charset="-79"/>
                        </a:rPr>
                        <a:t>Norway</a:t>
                      </a:r>
                    </a:p>
                  </a:txBody>
                  <a:tcPr marL="182868" marR="182868" marT="91434" marB="91434" anchor="ctr">
                    <a:solidFill>
                      <a:schemeClr val="bg1"/>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1800" b="0" kern="1200" dirty="0">
                          <a:solidFill>
                            <a:schemeClr val="tx2"/>
                          </a:solidFill>
                          <a:latin typeface="Source Code Pro" panose="020B0509030403020204" pitchFamily="49" charset="0"/>
                          <a:ea typeface="Source Code Pro" panose="020B0509030403020204" pitchFamily="49" charset="0"/>
                          <a:cs typeface="Courier New" panose="02070309020205020404" pitchFamily="49" charset="0"/>
                        </a:rPr>
                        <a:t>1,060,436</a:t>
                      </a:r>
                    </a:p>
                  </a:txBody>
                  <a:tcPr marL="182868" marR="182868" marT="91434" marB="91434" anchor="ctr">
                    <a:solidFill>
                      <a:schemeClr val="bg1"/>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1800" b="0" kern="1200" dirty="0">
                          <a:solidFill>
                            <a:schemeClr val="tx2"/>
                          </a:solidFill>
                          <a:latin typeface="Source Code Pro" panose="020B0509030403020204" pitchFamily="49" charset="0"/>
                          <a:ea typeface="Source Code Pro" panose="020B0509030403020204" pitchFamily="49" charset="0"/>
                          <a:cs typeface="Courier New" panose="02070309020205020404" pitchFamily="49" charset="0"/>
                        </a:rPr>
                        <a:t>4,061,537</a:t>
                      </a:r>
                    </a:p>
                  </a:txBody>
                  <a:tcPr marL="182868" marR="182868" marT="91434" marB="91434" anchor="ctr">
                    <a:solidFill>
                      <a:schemeClr val="bg1"/>
                    </a:solidFill>
                  </a:tcPr>
                </a:tc>
                <a:tc>
                  <a:txBody>
                    <a:bodyPr/>
                    <a:lstStyle/>
                    <a:p>
                      <a:pPr algn="r"/>
                      <a:r>
                        <a:rPr lang="da-DK" sz="1800" b="0" dirty="0">
                          <a:solidFill>
                            <a:schemeClr val="tx1">
                              <a:lumMod val="65000"/>
                              <a:lumOff val="35000"/>
                            </a:schemeClr>
                          </a:solidFill>
                          <a:latin typeface="Source Code Pro" panose="020B0509030403020204" pitchFamily="49" charset="0"/>
                          <a:ea typeface="Source Code Pro" panose="020B0509030403020204" pitchFamily="49" charset="0"/>
                          <a:cs typeface="Roboto Condensed Light" panose="02000000000000000000" pitchFamily="2" charset="0"/>
                        </a:rPr>
                        <a:t>17</a:t>
                      </a:r>
                    </a:p>
                  </a:txBody>
                  <a:tcPr marL="182868" marR="182868" marT="91434" marB="91434" anchor="ctr">
                    <a:lnR w="12700" cap="flat" cmpd="sng" algn="ctr">
                      <a:noFill/>
                      <a:prstDash val="solid"/>
                      <a:round/>
                      <a:headEnd type="none" w="med" len="med"/>
                      <a:tailEnd type="none" w="med" len="med"/>
                    </a:lnR>
                    <a:solidFill>
                      <a:schemeClr val="bg1"/>
                    </a:solidFill>
                  </a:tcPr>
                </a:tc>
                <a:extLst>
                  <a:ext uri="{0D108BD9-81ED-4DB2-BD59-A6C34878D82A}">
                    <a16:rowId xmlns:a16="http://schemas.microsoft.com/office/drawing/2014/main" val="1236612894"/>
                  </a:ext>
                </a:extLst>
              </a:tr>
              <a:tr h="621723">
                <a:tc gridSpan="2">
                  <a:txBody>
                    <a:bodyPr/>
                    <a:lstStyle/>
                    <a:p>
                      <a:pPr marL="0" algn="r" defTabSz="914400" rtl="0" eaLnBrk="1" latinLnBrk="0" hangingPunct="1"/>
                      <a:r>
                        <a:rPr lang="en-US" sz="1800" b="1" kern="1200" noProof="0" dirty="0">
                          <a:solidFill>
                            <a:schemeClr val="tx1">
                              <a:lumMod val="65000"/>
                              <a:lumOff val="35000"/>
                            </a:schemeClr>
                          </a:solidFill>
                        </a:rPr>
                        <a:t>OTHER COUNTRIES + AREAS</a:t>
                      </a:r>
                      <a:endParaRPr lang="en-US" sz="1800" b="1" kern="1200" noProof="0" dirty="0">
                        <a:solidFill>
                          <a:schemeClr val="tx1">
                            <a:lumMod val="65000"/>
                            <a:lumOff val="35000"/>
                          </a:schemeClr>
                        </a:solidFill>
                        <a:latin typeface="Roboto Condensed Light"/>
                        <a:ea typeface="+mn-ea"/>
                        <a:cs typeface="+mn-cs"/>
                      </a:endParaRPr>
                    </a:p>
                  </a:txBody>
                  <a:tcPr marL="182868" marR="182868" marT="91434" marB="91434" anchor="ctr">
                    <a:lnL w="12700" cap="flat" cmpd="sng" algn="ctr">
                      <a:noFill/>
                      <a:prstDash val="solid"/>
                      <a:round/>
                      <a:headEnd type="none" w="med" len="med"/>
                      <a:tailEnd type="none" w="med" len="med"/>
                    </a:lnL>
                    <a:solidFill>
                      <a:schemeClr val="bg1"/>
                    </a:solidFill>
                  </a:tcPr>
                </a:tc>
                <a:tc hMerge="1">
                  <a:txBody>
                    <a:bodyPr/>
                    <a:lstStyle/>
                    <a:p>
                      <a:pPr algn="r"/>
                      <a:r>
                        <a:rPr lang="en-US" sz="1400" b="1" kern="1200" noProof="0" dirty="0">
                          <a:solidFill>
                            <a:schemeClr val="tx1">
                              <a:lumMod val="65000"/>
                              <a:lumOff val="35000"/>
                            </a:schemeClr>
                          </a:solidFill>
                          <a:latin typeface="Roboto Condensed Light"/>
                          <a:ea typeface="+mn-ea"/>
                          <a:cs typeface="+mn-cs"/>
                        </a:rPr>
                        <a:t>OTHER COUNTRIES + AREAS</a:t>
                      </a:r>
                      <a:endParaRPr lang="en-US" b="1" noProof="0" dirty="0"/>
                    </a:p>
                  </a:txBody>
                  <a:tcPr anchor="ctr">
                    <a:lnR w="12700" cap="flat" cmpd="sng" algn="ctr">
                      <a:solidFill>
                        <a:schemeClr val="bg1">
                          <a:lumMod val="85000"/>
                        </a:schemeClr>
                      </a:solidFill>
                      <a:prstDash val="solid"/>
                      <a:round/>
                      <a:headEnd type="none" w="med" len="med"/>
                      <a:tailEnd type="none" w="med" len="med"/>
                    </a:lnR>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algn="r" defTabSz="914400" rtl="0" eaLnBrk="1" latinLnBrk="0" hangingPunct="1"/>
                      <a:r>
                        <a:rPr lang="da-DK" sz="1800" b="1" kern="1200" dirty="0">
                          <a:solidFill>
                            <a:schemeClr val="tx1">
                              <a:lumMod val="65000"/>
                              <a:lumOff val="35000"/>
                            </a:schemeClr>
                          </a:solidFill>
                          <a:latin typeface="Source Code Pro" panose="020B0509030403020204" pitchFamily="49" charset="0"/>
                          <a:ea typeface="Source Code Pro" panose="020B0509030403020204" pitchFamily="49" charset="0"/>
                          <a:cs typeface="Courier New" panose="02070309020205020404" pitchFamily="49" charset="0"/>
                        </a:rPr>
                        <a:t>6,298,805</a:t>
                      </a:r>
                      <a:endParaRPr lang="en-GB" sz="1800" b="1" kern="1200" dirty="0">
                        <a:solidFill>
                          <a:schemeClr val="tx1">
                            <a:lumMod val="65000"/>
                            <a:lumOff val="35000"/>
                          </a:schemeClr>
                        </a:solidFill>
                        <a:latin typeface="Source Code Pro" panose="020B0509030403020204" pitchFamily="49" charset="0"/>
                        <a:ea typeface="Source Code Pro" panose="020B0509030403020204" pitchFamily="49" charset="0"/>
                        <a:cs typeface="Courier New" panose="02070309020205020404" pitchFamily="49" charset="0"/>
                      </a:endParaRPr>
                    </a:p>
                  </a:txBody>
                  <a:tcPr marL="182868" marR="182868" marT="91434" marB="91434" anchor="ctr">
                    <a:solidFill>
                      <a:schemeClr val="bg1"/>
                    </a:solidFill>
                  </a:tcPr>
                </a:tc>
                <a:tc>
                  <a:txBody>
                    <a:bodyPr/>
                    <a:lstStyle/>
                    <a:p>
                      <a:pPr marL="0" algn="r" defTabSz="914400" rtl="0" eaLnBrk="1" latinLnBrk="0" hangingPunct="1"/>
                      <a:r>
                        <a:rPr lang="da-DK" sz="1800" b="1" kern="1200" dirty="0">
                          <a:solidFill>
                            <a:schemeClr val="tx1">
                              <a:lumMod val="65000"/>
                              <a:lumOff val="35000"/>
                            </a:schemeClr>
                          </a:solidFill>
                          <a:latin typeface="Source Code Pro" panose="020B0509030403020204" pitchFamily="49" charset="0"/>
                          <a:ea typeface="Source Code Pro" panose="020B0509030403020204" pitchFamily="49" charset="0"/>
                          <a:cs typeface="Courier New" panose="02070309020205020404" pitchFamily="49" charset="0"/>
                        </a:rPr>
                        <a:t>97,322,395</a:t>
                      </a:r>
                      <a:endParaRPr lang="en-GB" sz="1800" b="1" kern="1200" dirty="0">
                        <a:solidFill>
                          <a:schemeClr val="tx1">
                            <a:lumMod val="65000"/>
                            <a:lumOff val="35000"/>
                          </a:schemeClr>
                        </a:solidFill>
                        <a:latin typeface="Source Code Pro" panose="020B0509030403020204" pitchFamily="49" charset="0"/>
                        <a:ea typeface="Source Code Pro" panose="020B0509030403020204" pitchFamily="49" charset="0"/>
                        <a:cs typeface="Courier New" panose="02070309020205020404" pitchFamily="49" charset="0"/>
                      </a:endParaRPr>
                    </a:p>
                  </a:txBody>
                  <a:tcPr marL="182868" marR="182868" marT="91434" marB="91434" anchor="ctr">
                    <a:solidFill>
                      <a:schemeClr val="bg1"/>
                    </a:solidFill>
                  </a:tcPr>
                </a:tc>
                <a:tc>
                  <a:txBody>
                    <a:bodyPr/>
                    <a:lstStyle/>
                    <a:p>
                      <a:pPr algn="r"/>
                      <a:endParaRPr lang="da-DK" sz="1800" b="0" dirty="0">
                        <a:solidFill>
                          <a:schemeClr val="tx1">
                            <a:lumMod val="65000"/>
                            <a:lumOff val="35000"/>
                          </a:schemeClr>
                        </a:solidFill>
                        <a:latin typeface="Roboto Condensed Light"/>
                        <a:ea typeface="Roboto Condensed Light" panose="02000000000000000000" pitchFamily="2" charset="0"/>
                        <a:cs typeface="Roboto Condensed Light" panose="02000000000000000000" pitchFamily="2" charset="0"/>
                      </a:endParaRPr>
                    </a:p>
                  </a:txBody>
                  <a:tcPr marL="182868" marR="182868" marT="91434" marB="91434" anchor="ctr">
                    <a:lnR w="12700" cap="flat" cmpd="sng" algn="ctr">
                      <a:noFill/>
                      <a:prstDash val="solid"/>
                      <a:round/>
                      <a:headEnd type="none" w="med" len="med"/>
                      <a:tailEnd type="none" w="med" len="med"/>
                    </a:lnR>
                    <a:solidFill>
                      <a:schemeClr val="bg1"/>
                    </a:solidFill>
                  </a:tcPr>
                </a:tc>
                <a:extLst>
                  <a:ext uri="{0D108BD9-81ED-4DB2-BD59-A6C34878D82A}">
                    <a16:rowId xmlns:a16="http://schemas.microsoft.com/office/drawing/2014/main" val="487756698"/>
                  </a:ext>
                </a:extLst>
              </a:tr>
              <a:tr h="623163">
                <a:tc gridSpan="2">
                  <a:txBody>
                    <a:bodyPr/>
                    <a:lstStyle/>
                    <a:p>
                      <a:pPr algn="r"/>
                      <a:r>
                        <a:rPr lang="da-DK" sz="1800" b="1" dirty="0">
                          <a:solidFill>
                            <a:schemeClr val="accent1"/>
                          </a:solidFill>
                        </a:rPr>
                        <a:t>TOTAL</a:t>
                      </a:r>
                      <a:endParaRPr lang="da-DK" sz="1800" b="1" dirty="0">
                        <a:solidFill>
                          <a:schemeClr val="accent1"/>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txBody>
                  <a:tcPr marL="182868" marR="182868" marT="91434" marB="91434" anchor="ctr">
                    <a:lnL w="12700" cap="flat" cmpd="sng" algn="ctr">
                      <a:noFill/>
                      <a:prstDash val="solid"/>
                      <a:round/>
                      <a:headEnd type="none" w="med" len="med"/>
                      <a:tailEnd type="none" w="med" len="med"/>
                    </a:lnL>
                    <a:lnB w="12700" cap="flat" cmpd="sng" algn="ctr">
                      <a:noFill/>
                      <a:prstDash val="solid"/>
                      <a:round/>
                      <a:headEnd type="none" w="med" len="med"/>
                      <a:tailEnd type="none" w="med" len="med"/>
                    </a:lnB>
                    <a:solidFill>
                      <a:schemeClr val="bg1"/>
                    </a:solidFill>
                  </a:tcPr>
                </a:tc>
                <a:tc hMerge="1">
                  <a:txBody>
                    <a:bodyPr/>
                    <a:lstStyle/>
                    <a:p>
                      <a:endParaRPr lang="en-US" b="1" dirty="0"/>
                    </a:p>
                  </a:txBody>
                  <a:tcPr anchor="ctr">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r"/>
                      <a:r>
                        <a:rPr lang="en-GB" sz="1800" b="1" kern="1200" dirty="0">
                          <a:solidFill>
                            <a:schemeClr val="accent1"/>
                          </a:solidFill>
                          <a:latin typeface="Source Code Pro" panose="020B0509030403020204" pitchFamily="49" charset="0"/>
                          <a:ea typeface="Source Code Pro" panose="020B0509030403020204" pitchFamily="49" charset="0"/>
                          <a:cs typeface="Courier New" panose="02070309020205020404" pitchFamily="49" charset="0"/>
                        </a:rPr>
                        <a:t>62,149,830</a:t>
                      </a:r>
                    </a:p>
                  </a:txBody>
                  <a:tcPr marL="182868" marR="182868" marT="91434" marB="91434" anchor="ctr">
                    <a:lnB w="12700" cap="flat" cmpd="sng" algn="ctr">
                      <a:noFill/>
                      <a:prstDash val="solid"/>
                      <a:round/>
                      <a:headEnd type="none" w="med" len="med"/>
                      <a:tailEnd type="none" w="med" len="med"/>
                    </a:lnB>
                    <a:solidFill>
                      <a:schemeClr val="bg1"/>
                    </a:solidFill>
                  </a:tcPr>
                </a:tc>
                <a:tc>
                  <a:txBody>
                    <a:bodyPr/>
                    <a:lstStyle/>
                    <a:p>
                      <a:pPr algn="r"/>
                      <a:r>
                        <a:rPr lang="en-GB" sz="1800" b="1" kern="1200" dirty="0">
                          <a:solidFill>
                            <a:schemeClr val="accent1"/>
                          </a:solidFill>
                          <a:latin typeface="Source Code Pro" panose="020B0509030403020204" pitchFamily="49" charset="0"/>
                          <a:ea typeface="Source Code Pro" panose="020B0509030403020204" pitchFamily="49" charset="0"/>
                          <a:cs typeface="Courier New" panose="02070309020205020404" pitchFamily="49" charset="0"/>
                        </a:rPr>
                        <a:t>428,451,251</a:t>
                      </a:r>
                    </a:p>
                  </a:txBody>
                  <a:tcPr marL="182868" marR="182868" marT="91434" marB="91434" anchor="ctr">
                    <a:lnB w="12700" cap="flat" cmpd="sng" algn="ctr">
                      <a:noFill/>
                      <a:prstDash val="solid"/>
                      <a:round/>
                      <a:headEnd type="none" w="med" len="med"/>
                      <a:tailEnd type="none" w="med" len="med"/>
                    </a:lnB>
                    <a:solidFill>
                      <a:schemeClr val="bg1"/>
                    </a:solidFill>
                  </a:tcPr>
                </a:tc>
                <a:tc>
                  <a:txBody>
                    <a:bodyPr/>
                    <a:lstStyle/>
                    <a:p>
                      <a:pPr algn="r"/>
                      <a:endParaRPr lang="da-DK" sz="1800" b="0" dirty="0">
                        <a:solidFill>
                          <a:schemeClr val="accent1"/>
                        </a:solidFill>
                        <a:latin typeface="Roboto Condensed Light"/>
                        <a:ea typeface="Roboto Condensed Light" panose="02000000000000000000" pitchFamily="2" charset="0"/>
                        <a:cs typeface="Roboto Condensed Light" panose="02000000000000000000" pitchFamily="2" charset="0"/>
                      </a:endParaRPr>
                    </a:p>
                  </a:txBody>
                  <a:tcPr marL="182868" marR="182868" marT="91434" marB="91434" anchor="ctr">
                    <a:lnR w="12700" cap="flat" cmpd="sng" algn="ctr">
                      <a:noFill/>
                      <a:prstDash val="solid"/>
                      <a:round/>
                      <a:headEnd type="none" w="med" len="med"/>
                      <a:tailEnd type="none" w="med" len="med"/>
                    </a:lnR>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1366530443"/>
                  </a:ext>
                </a:extLst>
              </a:tr>
            </a:tbl>
          </a:graphicData>
        </a:graphic>
      </p:graphicFrame>
      <p:sp>
        <p:nvSpPr>
          <p:cNvPr id="2" name="Text Placeholder 3">
            <a:extLst>
              <a:ext uri="{FF2B5EF4-FFF2-40B4-BE49-F238E27FC236}">
                <a16:creationId xmlns:a16="http://schemas.microsoft.com/office/drawing/2014/main" id="{4C16EB98-11EA-3C21-8CA2-6E2AE45EB6D5}"/>
              </a:ext>
            </a:extLst>
          </p:cNvPr>
          <p:cNvSpPr txBox="1">
            <a:spLocks/>
          </p:cNvSpPr>
          <p:nvPr/>
        </p:nvSpPr>
        <p:spPr>
          <a:xfrm>
            <a:off x="17483905" y="359389"/>
            <a:ext cx="6192069" cy="717121"/>
          </a:xfrm>
          <a:prstGeom prst="rect">
            <a:avLst/>
          </a:prstGeom>
        </p:spPr>
        <p:txBody>
          <a:bodyPr vert="horz" lIns="89994" tIns="89994" rIns="91434" bIns="89994" rtlCol="0" anchor="ctr">
            <a:normAutofit/>
          </a:bodyPr>
          <a:lstStyle>
            <a:lvl1pPr marL="0" indent="0" algn="ctr" defTabSz="1828709" rtl="0" eaLnBrk="1" latinLnBrk="0" hangingPunct="1">
              <a:lnSpc>
                <a:spcPct val="150000"/>
              </a:lnSpc>
              <a:spcBef>
                <a:spcPts val="2000"/>
              </a:spcBef>
              <a:buClr>
                <a:schemeClr val="accent1"/>
              </a:buClr>
              <a:buFontTx/>
              <a:buNone/>
              <a:defRPr sz="2400" b="0" i="0" kern="1200">
                <a:solidFill>
                  <a:schemeClr val="accent1"/>
                </a:solidFill>
                <a:latin typeface="+mn-lt"/>
                <a:ea typeface="Roboto" panose="02000000000000000000" pitchFamily="2" charset="0"/>
                <a:cs typeface="Rubik Medium" pitchFamily="2" charset="-79"/>
              </a:defRPr>
            </a:lvl1pPr>
            <a:lvl2pPr marL="914354" indent="0" algn="l" defTabSz="1828709" rtl="0" eaLnBrk="1" latinLnBrk="0" hangingPunct="1">
              <a:lnSpc>
                <a:spcPct val="130000"/>
              </a:lnSpc>
              <a:spcBef>
                <a:spcPts val="1000"/>
              </a:spcBef>
              <a:buClr>
                <a:schemeClr val="accent1"/>
              </a:buClr>
              <a:buFont typeface="Arial" panose="020B0604020202020204" pitchFamily="34" charset="0"/>
              <a:buNone/>
              <a:defRPr sz="2800" kern="1200">
                <a:solidFill>
                  <a:schemeClr val="bg1"/>
                </a:solidFill>
                <a:latin typeface="Rubik" pitchFamily="2" charset="-79"/>
                <a:ea typeface="+mn-ea"/>
                <a:cs typeface="Rubik" pitchFamily="2" charset="-79"/>
              </a:defRPr>
            </a:lvl2pPr>
            <a:lvl3pPr marL="1828709" indent="0" algn="l" defTabSz="1828709" rtl="0" eaLnBrk="1" latinLnBrk="0" hangingPunct="1">
              <a:lnSpc>
                <a:spcPct val="130000"/>
              </a:lnSpc>
              <a:spcBef>
                <a:spcPts val="1000"/>
              </a:spcBef>
              <a:buClr>
                <a:schemeClr val="accent1"/>
              </a:buClr>
              <a:buFont typeface="Arial" panose="020B0604020202020204" pitchFamily="34" charset="0"/>
              <a:buNone/>
              <a:defRPr sz="2800" kern="1200">
                <a:solidFill>
                  <a:schemeClr val="bg1"/>
                </a:solidFill>
                <a:latin typeface="Rubik" pitchFamily="2" charset="-79"/>
                <a:ea typeface="+mn-ea"/>
                <a:cs typeface="Rubik" pitchFamily="2" charset="-79"/>
              </a:defRPr>
            </a:lvl3pPr>
            <a:lvl4pPr marL="2743063" indent="0" algn="l" defTabSz="1828709" rtl="0" eaLnBrk="1" latinLnBrk="0" hangingPunct="1">
              <a:lnSpc>
                <a:spcPct val="130000"/>
              </a:lnSpc>
              <a:spcBef>
                <a:spcPts val="1000"/>
              </a:spcBef>
              <a:buClr>
                <a:schemeClr val="accent1"/>
              </a:buClr>
              <a:buFont typeface="Arial" panose="020B0604020202020204" pitchFamily="34" charset="0"/>
              <a:buNone/>
              <a:defRPr sz="2800" kern="1200">
                <a:solidFill>
                  <a:schemeClr val="bg1"/>
                </a:solidFill>
                <a:latin typeface="Rubik" pitchFamily="2" charset="-79"/>
                <a:ea typeface="+mn-ea"/>
                <a:cs typeface="Rubik" pitchFamily="2" charset="-79"/>
              </a:defRPr>
            </a:lvl4pPr>
            <a:lvl5pPr marL="3657417" indent="0" algn="l" defTabSz="1828709" rtl="0" eaLnBrk="1" latinLnBrk="0" hangingPunct="1">
              <a:lnSpc>
                <a:spcPct val="130000"/>
              </a:lnSpc>
              <a:spcBef>
                <a:spcPts val="1000"/>
              </a:spcBef>
              <a:buClr>
                <a:schemeClr val="accent1"/>
              </a:buClr>
              <a:buFont typeface="Arial" panose="020B0604020202020204" pitchFamily="34" charset="0"/>
              <a:buNone/>
              <a:defRPr sz="2800" kern="1200">
                <a:solidFill>
                  <a:schemeClr val="bg1"/>
                </a:solidFill>
                <a:latin typeface="Rubik" pitchFamily="2" charset="-79"/>
                <a:ea typeface="+mn-ea"/>
                <a:cs typeface="Rubik" pitchFamily="2" charset="-79"/>
              </a:defRPr>
            </a:lvl5pPr>
            <a:lvl6pPr marL="5028949"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303"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657"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011"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algn="r"/>
            <a:r>
              <a:rPr lang="en-GB" sz="2000" dirty="0">
                <a:latin typeface="Rubik Medium" pitchFamily="2" charset="-79"/>
              </a:rPr>
              <a:t>1 April 2025</a:t>
            </a:r>
            <a:endParaRPr lang="en-DK" sz="2000" dirty="0">
              <a:latin typeface="Rubik Medium" pitchFamily="2" charset="-79"/>
            </a:endParaRPr>
          </a:p>
        </p:txBody>
      </p:sp>
    </p:spTree>
    <p:extLst>
      <p:ext uri="{BB962C8B-B14F-4D97-AF65-F5344CB8AC3E}">
        <p14:creationId xmlns:p14="http://schemas.microsoft.com/office/powerpoint/2010/main" val="23368902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DC4606-026E-CB46-97D1-5EC14AC9D965}"/>
              </a:ext>
            </a:extLst>
          </p:cNvPr>
          <p:cNvSpPr>
            <a:spLocks noGrp="1"/>
          </p:cNvSpPr>
          <p:nvPr>
            <p:ph type="title"/>
          </p:nvPr>
        </p:nvSpPr>
        <p:spPr/>
        <p:txBody>
          <a:bodyPr/>
          <a:lstStyle/>
          <a:p>
            <a:r>
              <a:rPr lang="en-US" dirty="0"/>
              <a:t>Data download requests by country: 2025</a:t>
            </a:r>
            <a:endParaRPr lang="en-GB" dirty="0"/>
          </a:p>
        </p:txBody>
      </p:sp>
      <p:graphicFrame>
        <p:nvGraphicFramePr>
          <p:cNvPr id="8" name="Content Placeholder 6">
            <a:extLst>
              <a:ext uri="{FF2B5EF4-FFF2-40B4-BE49-F238E27FC236}">
                <a16:creationId xmlns:a16="http://schemas.microsoft.com/office/drawing/2014/main" id="{3E4858F1-0D97-AF45-BE79-37694B8C0C46}"/>
              </a:ext>
            </a:extLst>
          </p:cNvPr>
          <p:cNvGraphicFramePr>
            <a:graphicFrameLocks noGrp="1"/>
          </p:cNvGraphicFramePr>
          <p:nvPr>
            <p:ph sz="half" idx="4294967295"/>
            <p:extLst>
              <p:ext uri="{D42A27DB-BD31-4B8C-83A1-F6EECF244321}">
                <p14:modId xmlns:p14="http://schemas.microsoft.com/office/powerpoint/2010/main" val="3915222437"/>
              </p:ext>
            </p:extLst>
          </p:nvPr>
        </p:nvGraphicFramePr>
        <p:xfrm>
          <a:off x="2109787" y="3270250"/>
          <a:ext cx="10081419" cy="8285161"/>
        </p:xfrm>
        <a:graphic>
          <a:graphicData uri="http://schemas.openxmlformats.org/drawingml/2006/table">
            <a:tbl>
              <a:tblPr firstRow="1" bandRow="1">
                <a:tableStyleId>{72833802-FEF1-4C79-8D5D-14CF1EAF98D9}</a:tableStyleId>
              </a:tblPr>
              <a:tblGrid>
                <a:gridCol w="1026911">
                  <a:extLst>
                    <a:ext uri="{9D8B030D-6E8A-4147-A177-3AD203B41FA5}">
                      <a16:colId xmlns:a16="http://schemas.microsoft.com/office/drawing/2014/main" val="2783214514"/>
                    </a:ext>
                  </a:extLst>
                </a:gridCol>
                <a:gridCol w="3087202">
                  <a:extLst>
                    <a:ext uri="{9D8B030D-6E8A-4147-A177-3AD203B41FA5}">
                      <a16:colId xmlns:a16="http://schemas.microsoft.com/office/drawing/2014/main" val="3559535701"/>
                    </a:ext>
                  </a:extLst>
                </a:gridCol>
                <a:gridCol w="1006633">
                  <a:extLst>
                    <a:ext uri="{9D8B030D-6E8A-4147-A177-3AD203B41FA5}">
                      <a16:colId xmlns:a16="http://schemas.microsoft.com/office/drawing/2014/main" val="3125050366"/>
                    </a:ext>
                  </a:extLst>
                </a:gridCol>
                <a:gridCol w="1354667">
                  <a:extLst>
                    <a:ext uri="{9D8B030D-6E8A-4147-A177-3AD203B41FA5}">
                      <a16:colId xmlns:a16="http://schemas.microsoft.com/office/drawing/2014/main" val="3134312622"/>
                    </a:ext>
                  </a:extLst>
                </a:gridCol>
                <a:gridCol w="2235200">
                  <a:extLst>
                    <a:ext uri="{9D8B030D-6E8A-4147-A177-3AD203B41FA5}">
                      <a16:colId xmlns:a16="http://schemas.microsoft.com/office/drawing/2014/main" val="533779881"/>
                    </a:ext>
                  </a:extLst>
                </a:gridCol>
                <a:gridCol w="1370806">
                  <a:extLst>
                    <a:ext uri="{9D8B030D-6E8A-4147-A177-3AD203B41FA5}">
                      <a16:colId xmlns:a16="http://schemas.microsoft.com/office/drawing/2014/main" val="533055570"/>
                    </a:ext>
                  </a:extLst>
                </a:gridCol>
              </a:tblGrid>
              <a:tr h="82519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b="0" i="0" noProof="0" dirty="0">
                          <a:latin typeface="Rubik Medium" pitchFamily="2" charset="-79"/>
                          <a:cs typeface="Rubik Medium" pitchFamily="2" charset="-79"/>
                        </a:rPr>
                        <a:t>Rank</a:t>
                      </a:r>
                      <a:endParaRPr lang="en-GB" sz="1800" b="0" i="1" noProof="0" dirty="0">
                        <a:latin typeface="Roboto Condensed Light" panose="02000000000000000000" pitchFamily="2" charset="0"/>
                        <a:ea typeface="Roboto Condensed Light" panose="02000000000000000000" pitchFamily="2" charset="0"/>
                        <a:cs typeface="Roboto Condensed Light" panose="02000000000000000000" pitchFamily="2" charset="0"/>
                      </a:endParaRPr>
                    </a:p>
                  </a:txBody>
                  <a:tcPr marL="182868" marR="182868" marT="91434" marB="91434" anchor="ctr">
                    <a:lnB w="12700" cap="flat" cmpd="sng" algn="ctr">
                      <a:noFill/>
                      <a:prstDash val="solid"/>
                      <a:round/>
                      <a:headEnd type="none" w="med" len="med"/>
                      <a:tailEnd type="none" w="med" len="med"/>
                    </a:lnB>
                  </a:tcPr>
                </a:tc>
                <a:tc gridSpan="2">
                  <a:txBody>
                    <a:bodyPr/>
                    <a:lstStyle/>
                    <a:p>
                      <a:r>
                        <a:rPr lang="en-GB" sz="1800" b="0" i="0" noProof="0" dirty="0">
                          <a:latin typeface="Rubik Medium" pitchFamily="2" charset="-79"/>
                          <a:cs typeface="Rubik Medium" pitchFamily="2" charset="-79"/>
                        </a:rPr>
                        <a:t>Country</a:t>
                      </a:r>
                      <a:endParaRPr lang="da-DK" dirty="0"/>
                    </a:p>
                  </a:txBody>
                  <a:tcPr marL="182868" marR="182868" marT="91434" marB="91434" anchor="ctr">
                    <a:lnB w="12700" cap="flat" cmpd="sng" algn="ctr">
                      <a:noFill/>
                      <a:prstDash val="solid"/>
                      <a:round/>
                      <a:headEnd type="none" w="med" len="med"/>
                      <a:tailEnd type="none" w="med" len="med"/>
                    </a:lnB>
                  </a:tcPr>
                </a:tc>
                <a:tc hMerge="1">
                  <a:txBody>
                    <a:bodyPr/>
                    <a:lstStyle/>
                    <a:p>
                      <a:endParaRPr lang="da-DK" dirty="0"/>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1600" b="0" i="0" noProof="0" dirty="0">
                          <a:latin typeface="Rubik Medium" pitchFamily="2" charset="-79"/>
                          <a:cs typeface="Rubik Medium" pitchFamily="2" charset="-79"/>
                        </a:rPr>
                        <a:t>2025</a:t>
                      </a:r>
                      <a:endParaRPr lang="en-GB" sz="1600" b="0" i="0" noProof="0" dirty="0">
                        <a:latin typeface="Rubik Medium" pitchFamily="2" charset="-79"/>
                        <a:ea typeface="Roboto Condensed Light" panose="02000000000000000000" pitchFamily="2" charset="0"/>
                        <a:cs typeface="Rubik Medium" pitchFamily="2" charset="-79"/>
                      </a:endParaRPr>
                    </a:p>
                  </a:txBody>
                  <a:tcPr marL="182868" marR="182868" marT="91434" marB="91434" anchor="ctr">
                    <a:lnB w="12700" cap="flat" cmpd="sng" algn="ctr">
                      <a:noFill/>
                      <a:prstDash val="solid"/>
                      <a:round/>
                      <a:headEnd type="none" w="med" len="med"/>
                      <a:tailEnd type="none" w="med" len="med"/>
                    </a:lnB>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1600" b="0" i="0" kern="1200" noProof="0" dirty="0">
                          <a:solidFill>
                            <a:schemeClr val="bg1"/>
                          </a:solidFill>
                          <a:latin typeface="Rubik Medium" pitchFamily="2" charset="-79"/>
                          <a:cs typeface="Rubik Medium" pitchFamily="2" charset="-79"/>
                        </a:rPr>
                        <a:t>2024 total</a:t>
                      </a:r>
                      <a:endParaRPr lang="en-GB" sz="1600" b="0" i="0" kern="1200" noProof="0" dirty="0">
                        <a:solidFill>
                          <a:schemeClr val="bg1"/>
                        </a:solidFill>
                        <a:latin typeface="Rubik Medium" pitchFamily="2" charset="-79"/>
                        <a:ea typeface="Roboto Condensed Light" panose="02000000000000000000" pitchFamily="2" charset="0"/>
                        <a:cs typeface="Rubik Medium" pitchFamily="2" charset="-79"/>
                      </a:endParaRPr>
                    </a:p>
                  </a:txBody>
                  <a:tcPr marL="182868" marR="182868" marT="91434" marB="91434" anchor="ctr">
                    <a:lnB w="12700" cap="flat" cmpd="sng" algn="ctr">
                      <a:noFill/>
                      <a:prstDash val="solid"/>
                      <a:round/>
                      <a:headEnd type="none" w="med" len="med"/>
                      <a:tailEnd type="none" w="med" len="med"/>
                    </a:lnB>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1600" b="0" i="0" kern="1200" noProof="0" dirty="0">
                          <a:solidFill>
                            <a:schemeClr val="bg1"/>
                          </a:solidFill>
                          <a:latin typeface="Rubik Medium" pitchFamily="2" charset="-79"/>
                          <a:cs typeface="Rubik Medium" pitchFamily="2" charset="-79"/>
                        </a:rPr>
                        <a:t>2024 rank</a:t>
                      </a:r>
                      <a:endParaRPr lang="en-GB" sz="1600" b="0" i="0" kern="1200" noProof="0" dirty="0">
                        <a:solidFill>
                          <a:schemeClr val="bg1"/>
                        </a:solidFill>
                        <a:latin typeface="Rubik Medium" pitchFamily="2" charset="-79"/>
                        <a:ea typeface="Roboto Condensed Light" panose="02000000000000000000" pitchFamily="2" charset="0"/>
                        <a:cs typeface="Rubik Medium" pitchFamily="2" charset="-79"/>
                      </a:endParaRPr>
                    </a:p>
                  </a:txBody>
                  <a:tcPr marL="182868" marR="182868" marT="91434" marB="91434" anchor="ctr">
                    <a:lnB w="12700" cap="flat" cmpd="sng" algn="ctr">
                      <a:noFill/>
                      <a:prstDash val="solid"/>
                      <a:round/>
                      <a:headEnd type="none" w="med" len="med"/>
                      <a:tailEnd type="none" w="med" len="med"/>
                    </a:lnB>
                  </a:tcPr>
                </a:tc>
                <a:extLst>
                  <a:ext uri="{0D108BD9-81ED-4DB2-BD59-A6C34878D82A}">
                    <a16:rowId xmlns:a16="http://schemas.microsoft.com/office/drawing/2014/main" val="1946135312"/>
                  </a:ext>
                </a:extLst>
              </a:tr>
              <a:tr h="621664">
                <a:tc>
                  <a:txBody>
                    <a:bodyPr/>
                    <a:lstStyle/>
                    <a:p>
                      <a:pPr algn="ctr"/>
                      <a:r>
                        <a:rPr lang="en-GB" sz="1800" b="0" i="0" noProof="0" dirty="0">
                          <a:solidFill>
                            <a:schemeClr val="tx1">
                              <a:lumMod val="65000"/>
                              <a:lumOff val="35000"/>
                            </a:schemeClr>
                          </a:solidFill>
                          <a:latin typeface="Rubik" pitchFamily="2" charset="-79"/>
                          <a:cs typeface="Rubik" pitchFamily="2" charset="-79"/>
                        </a:rPr>
                        <a:t>1</a:t>
                      </a:r>
                      <a:endParaRPr lang="en-GB" sz="1800" b="0" i="0" noProof="0" dirty="0">
                        <a:solidFill>
                          <a:schemeClr val="tx1">
                            <a:lumMod val="65000"/>
                            <a:lumOff val="35000"/>
                          </a:schemeClr>
                        </a:solidFill>
                        <a:latin typeface="Rubik" pitchFamily="2" charset="-79"/>
                        <a:ea typeface="Roboto Condensed Light" panose="02000000000000000000" pitchFamily="2" charset="0"/>
                        <a:cs typeface="Rubik" pitchFamily="2" charset="-79"/>
                      </a:endParaRPr>
                    </a:p>
                  </a:txBody>
                  <a:tcPr marL="182868" marR="182868" marT="91434" marB="91434"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b="0" i="0" noProof="0" dirty="0">
                          <a:solidFill>
                            <a:schemeClr val="tx1">
                              <a:lumMod val="65000"/>
                              <a:lumOff val="35000"/>
                            </a:schemeClr>
                          </a:solidFill>
                          <a:latin typeface="Rubik Medium" pitchFamily="2" charset="-79"/>
                          <a:cs typeface="Rubik Medium" pitchFamily="2" charset="-79"/>
                        </a:rPr>
                        <a:t>China</a:t>
                      </a:r>
                      <a:endParaRPr lang="en-GB" sz="1800" b="0" i="0" noProof="0" dirty="0">
                        <a:solidFill>
                          <a:schemeClr val="tx1">
                            <a:lumMod val="65000"/>
                            <a:lumOff val="35000"/>
                          </a:schemeClr>
                        </a:solidFill>
                        <a:latin typeface="Rubik Medium" pitchFamily="2" charset="-79"/>
                        <a:ea typeface="Roboto Condensed Light" panose="02000000000000000000" pitchFamily="2" charset="0"/>
                        <a:cs typeface="Rubik Medium" pitchFamily="2" charset="-79"/>
                      </a:endParaRPr>
                    </a:p>
                  </a:txBody>
                  <a:tcPr marL="182868" marR="182868" marT="91434" marB="91434" anchor="ctr">
                    <a:lnT w="12700" cap="flat" cmpd="sng" algn="ctr">
                      <a:noFill/>
                      <a:prstDash val="solid"/>
                      <a:round/>
                      <a:headEnd type="none" w="med" len="med"/>
                      <a:tailEnd type="none" w="med" len="med"/>
                    </a:lnT>
                    <a:solidFill>
                      <a:schemeClr val="bg1"/>
                    </a:solidFill>
                  </a:tcPr>
                </a:tc>
                <a:tc gridSpan="2">
                  <a:txBody>
                    <a:bodyPr/>
                    <a:lstStyle/>
                    <a:p>
                      <a:pPr algn="r"/>
                      <a:r>
                        <a:rPr lang="en-GB" sz="1800" b="0" kern="1200" noProof="0" dirty="0">
                          <a:solidFill>
                            <a:schemeClr val="tx2"/>
                          </a:solidFill>
                          <a:latin typeface="Source Code Pro" panose="020B0509030403020204" pitchFamily="49" charset="0"/>
                          <a:ea typeface="Source Code Pro" panose="020B0509030403020204" pitchFamily="49" charset="0"/>
                          <a:cs typeface="+mn-cs"/>
                        </a:rPr>
                        <a:t>23,836</a:t>
                      </a:r>
                    </a:p>
                  </a:txBody>
                  <a:tcPr marL="182868" marR="182868" marT="91434" marB="91434" anchor="ctr">
                    <a:solidFill>
                      <a:schemeClr val="bg1"/>
                    </a:solidFill>
                  </a:tcPr>
                </a:tc>
                <a:tc hMerge="1">
                  <a:txBody>
                    <a:bodyPr/>
                    <a:lstStyle/>
                    <a:p>
                      <a:pPr algn="r"/>
                      <a:endParaRPr lang="en-GB" sz="1800" b="0" noProof="0" dirty="0">
                        <a:solidFill>
                          <a:schemeClr val="tx2"/>
                        </a:solidFill>
                        <a:latin typeface="Source Code Pro" panose="020B0509030403020204" pitchFamily="49" charset="0"/>
                        <a:ea typeface="Source Code Pro" panose="020B0509030403020204" pitchFamily="49" charset="0"/>
                        <a:cs typeface="Roboto Condensed Light" panose="02000000000000000000" pitchFamily="2" charset="0"/>
                      </a:endParaRPr>
                    </a:p>
                  </a:txBody>
                  <a:tcPr marL="182868" marR="182868" marT="91434" marB="91434" anchor="ctr">
                    <a:lnT w="12700" cap="flat" cmpd="sng" algn="ctr">
                      <a:noFill/>
                      <a:prstDash val="solid"/>
                      <a:round/>
                      <a:headEnd type="none" w="med" len="med"/>
                      <a:tailEnd type="none" w="med" len="med"/>
                    </a:lnT>
                    <a:solidFill>
                      <a:schemeClr val="bg1"/>
                    </a:solidFill>
                  </a:tcPr>
                </a:tc>
                <a:tc>
                  <a:txBody>
                    <a:bodyPr/>
                    <a:lstStyle/>
                    <a:p>
                      <a:pPr algn="r"/>
                      <a:r>
                        <a:rPr lang="en-GB" sz="1800" b="0" kern="1200" noProof="0" dirty="0">
                          <a:solidFill>
                            <a:schemeClr val="tx2"/>
                          </a:solidFill>
                          <a:latin typeface="Source Code Pro" panose="020B0509030403020204" pitchFamily="49" charset="0"/>
                          <a:ea typeface="Source Code Pro" panose="020B0509030403020204" pitchFamily="49" charset="0"/>
                          <a:cs typeface="+mn-cs"/>
                        </a:rPr>
                        <a:t>63,485</a:t>
                      </a:r>
                    </a:p>
                  </a:txBody>
                  <a:tcPr marL="182868" marR="182868" marT="91434" marB="91434" anchor="ctr">
                    <a:lnT w="12700" cap="flat" cmpd="sng" algn="ctr">
                      <a:noFill/>
                      <a:prstDash val="solid"/>
                      <a:round/>
                      <a:headEnd type="none" w="med" len="med"/>
                      <a:tailEnd type="none" w="med" len="med"/>
                    </a:lnT>
                    <a:solidFill>
                      <a:schemeClr val="bg1"/>
                    </a:solidFill>
                  </a:tcPr>
                </a:tc>
                <a:tc>
                  <a:txBody>
                    <a:bodyPr/>
                    <a:lstStyle/>
                    <a:p>
                      <a:pPr algn="r"/>
                      <a:r>
                        <a:rPr lang="en-GB" sz="1800" b="0" noProof="0" dirty="0">
                          <a:solidFill>
                            <a:schemeClr val="tx1">
                              <a:lumMod val="65000"/>
                              <a:lumOff val="35000"/>
                            </a:schemeClr>
                          </a:solidFill>
                          <a:latin typeface="Source Code Pro" panose="020B0509030403020204" pitchFamily="49" charset="0"/>
                          <a:ea typeface="Source Code Pro" panose="020B0509030403020204" pitchFamily="49" charset="0"/>
                        </a:rPr>
                        <a:t>1</a:t>
                      </a:r>
                      <a:endParaRPr lang="en-GB" sz="1800" b="0" noProof="0" dirty="0">
                        <a:solidFill>
                          <a:schemeClr val="tx1">
                            <a:lumMod val="65000"/>
                            <a:lumOff val="35000"/>
                          </a:schemeClr>
                        </a:solidFill>
                        <a:latin typeface="Source Code Pro" panose="020B0509030403020204" pitchFamily="49" charset="0"/>
                        <a:ea typeface="Source Code Pro" panose="020B0509030403020204" pitchFamily="49" charset="0"/>
                        <a:cs typeface="Roboto Condensed Light" panose="02000000000000000000" pitchFamily="2" charset="0"/>
                      </a:endParaRPr>
                    </a:p>
                  </a:txBody>
                  <a:tcPr marL="182868" marR="182868" marT="91434" marB="91434" anchor="ctr">
                    <a:lnR w="12700" cap="flat" cmpd="sng" algn="ctr">
                      <a:noFill/>
                      <a:prstDash val="solid"/>
                      <a:round/>
                      <a:headEnd type="none" w="med" len="med"/>
                      <a:tailEnd type="none" w="med" len="med"/>
                    </a:lnR>
                    <a:lnT w="12700" cap="flat" cmpd="sng" algn="ctr">
                      <a:noFill/>
                      <a:prstDash val="solid"/>
                      <a:round/>
                      <a:headEnd type="none" w="med" len="med"/>
                      <a:tailEnd type="none" w="med" len="med"/>
                    </a:lnT>
                    <a:solidFill>
                      <a:schemeClr val="bg1"/>
                    </a:solidFill>
                  </a:tcPr>
                </a:tc>
                <a:extLst>
                  <a:ext uri="{0D108BD9-81ED-4DB2-BD59-A6C34878D82A}">
                    <a16:rowId xmlns:a16="http://schemas.microsoft.com/office/drawing/2014/main" val="1360135407"/>
                  </a:ext>
                </a:extLst>
              </a:tr>
              <a:tr h="621664">
                <a:tc>
                  <a:txBody>
                    <a:bodyPr/>
                    <a:lstStyle/>
                    <a:p>
                      <a:pPr algn="ctr"/>
                      <a:r>
                        <a:rPr lang="en-GB" sz="1800" b="0" i="0" noProof="0">
                          <a:solidFill>
                            <a:schemeClr val="tx1">
                              <a:lumMod val="65000"/>
                              <a:lumOff val="35000"/>
                            </a:schemeClr>
                          </a:solidFill>
                          <a:latin typeface="Rubik" pitchFamily="2" charset="-79"/>
                          <a:cs typeface="Rubik" pitchFamily="2" charset="-79"/>
                        </a:rPr>
                        <a:t>2</a:t>
                      </a:r>
                      <a:endParaRPr lang="en-GB" sz="1800" b="0" i="0" noProof="0">
                        <a:solidFill>
                          <a:schemeClr val="tx1">
                            <a:lumMod val="65000"/>
                            <a:lumOff val="35000"/>
                          </a:schemeClr>
                        </a:solidFill>
                        <a:latin typeface="Rubik" pitchFamily="2" charset="-79"/>
                        <a:ea typeface="Roboto Condensed Light" panose="02000000000000000000" pitchFamily="2" charset="0"/>
                        <a:cs typeface="Rubik" pitchFamily="2" charset="-79"/>
                      </a:endParaRPr>
                    </a:p>
                  </a:txBody>
                  <a:tcPr marL="182868" marR="182868" marT="91434" marB="91434" anchor="ctr">
                    <a:lnL w="12700" cap="flat" cmpd="sng" algn="ctr">
                      <a:noFill/>
                      <a:prstDash val="solid"/>
                      <a:round/>
                      <a:headEnd type="none" w="med" len="med"/>
                      <a:tailEnd type="none" w="med" len="med"/>
                    </a:lnL>
                    <a:solidFill>
                      <a:schemeClr val="bg1"/>
                    </a:solidFill>
                  </a:tcPr>
                </a:tc>
                <a:tc>
                  <a:txBody>
                    <a:bodyPr/>
                    <a:lstStyle/>
                    <a:p>
                      <a:r>
                        <a:rPr lang="en-GB" sz="1800" b="0" i="0" noProof="0" dirty="0">
                          <a:solidFill>
                            <a:schemeClr val="tx1">
                              <a:lumMod val="65000"/>
                              <a:lumOff val="35000"/>
                            </a:schemeClr>
                          </a:solidFill>
                          <a:latin typeface="Rubik Medium" pitchFamily="2" charset="-79"/>
                          <a:cs typeface="Rubik Medium" pitchFamily="2" charset="-79"/>
                        </a:rPr>
                        <a:t>United States</a:t>
                      </a:r>
                      <a:endParaRPr lang="en-GB" sz="1800" b="0" i="0" noProof="0" dirty="0">
                        <a:solidFill>
                          <a:schemeClr val="tx1">
                            <a:lumMod val="65000"/>
                            <a:lumOff val="35000"/>
                          </a:schemeClr>
                        </a:solidFill>
                        <a:latin typeface="Rubik Medium" pitchFamily="2" charset="-79"/>
                        <a:ea typeface="Roboto Condensed Light" panose="02000000000000000000" pitchFamily="2" charset="0"/>
                        <a:cs typeface="Rubik Medium" pitchFamily="2" charset="-79"/>
                      </a:endParaRPr>
                    </a:p>
                  </a:txBody>
                  <a:tcPr marL="182868" marR="182868" marT="91434" marB="91434" anchor="ctr">
                    <a:solidFill>
                      <a:schemeClr val="bg1"/>
                    </a:solidFill>
                  </a:tcPr>
                </a:tc>
                <a:tc gridSpan="2">
                  <a:txBody>
                    <a:bodyPr/>
                    <a:lstStyle/>
                    <a:p>
                      <a:pPr algn="r"/>
                      <a:r>
                        <a:rPr lang="en-GB" sz="1800" b="0" kern="1200" noProof="0" dirty="0">
                          <a:solidFill>
                            <a:schemeClr val="tx2"/>
                          </a:solidFill>
                          <a:latin typeface="Source Code Pro" panose="020B0509030403020204" pitchFamily="49" charset="0"/>
                          <a:ea typeface="Source Code Pro" panose="020B0509030403020204" pitchFamily="49" charset="0"/>
                          <a:cs typeface="+mn-cs"/>
                        </a:rPr>
                        <a:t>22,608</a:t>
                      </a:r>
                    </a:p>
                  </a:txBody>
                  <a:tcPr marL="182868" marR="182868" marT="91434" marB="91434" anchor="ctr">
                    <a:solidFill>
                      <a:schemeClr val="bg1"/>
                    </a:solidFill>
                  </a:tcPr>
                </a:tc>
                <a:tc hMerge="1">
                  <a:txBody>
                    <a:bodyPr/>
                    <a:lstStyle/>
                    <a:p>
                      <a:pPr algn="r"/>
                      <a:endParaRPr lang="en-GB" sz="1800" b="0" noProof="0" dirty="0">
                        <a:solidFill>
                          <a:schemeClr val="tx2"/>
                        </a:solidFill>
                        <a:latin typeface="Source Code Pro" panose="020B0509030403020204" pitchFamily="49" charset="0"/>
                        <a:ea typeface="Source Code Pro" panose="020B0509030403020204" pitchFamily="49" charset="0"/>
                        <a:cs typeface="Roboto Condensed Light" panose="02000000000000000000" pitchFamily="2" charset="0"/>
                      </a:endParaRPr>
                    </a:p>
                  </a:txBody>
                  <a:tcPr marL="182868" marR="182868" marT="91434" marB="91434" anchor="ctr">
                    <a:solidFill>
                      <a:schemeClr val="bg1"/>
                    </a:solidFill>
                  </a:tcPr>
                </a:tc>
                <a:tc>
                  <a:txBody>
                    <a:bodyPr/>
                    <a:lstStyle/>
                    <a:p>
                      <a:pPr algn="r"/>
                      <a:r>
                        <a:rPr lang="en-GB" sz="1800" b="0" kern="1200" noProof="0" dirty="0">
                          <a:solidFill>
                            <a:schemeClr val="tx2"/>
                          </a:solidFill>
                          <a:latin typeface="Source Code Pro" panose="020B0509030403020204" pitchFamily="49" charset="0"/>
                          <a:ea typeface="Source Code Pro" panose="020B0509030403020204" pitchFamily="49" charset="0"/>
                          <a:cs typeface="+mn-cs"/>
                        </a:rPr>
                        <a:t>41,921</a:t>
                      </a:r>
                    </a:p>
                  </a:txBody>
                  <a:tcPr marL="182868" marR="182868" marT="91434" marB="91434" anchor="ctr">
                    <a:solidFill>
                      <a:schemeClr val="bg1"/>
                    </a:solidFill>
                  </a:tcPr>
                </a:tc>
                <a:tc>
                  <a:txBody>
                    <a:bodyPr/>
                    <a:lstStyle/>
                    <a:p>
                      <a:pPr algn="r"/>
                      <a:r>
                        <a:rPr lang="en-GB" sz="1800" b="0" noProof="0" dirty="0">
                          <a:solidFill>
                            <a:schemeClr val="tx1">
                              <a:lumMod val="65000"/>
                              <a:lumOff val="35000"/>
                            </a:schemeClr>
                          </a:solidFill>
                          <a:latin typeface="Source Code Pro" panose="020B0509030403020204" pitchFamily="49" charset="0"/>
                          <a:ea typeface="Source Code Pro" panose="020B0509030403020204" pitchFamily="49" charset="0"/>
                          <a:cs typeface="Roboto Condensed Light" panose="02000000000000000000" pitchFamily="2" charset="0"/>
                        </a:rPr>
                        <a:t>2</a:t>
                      </a:r>
                    </a:p>
                  </a:txBody>
                  <a:tcPr marL="182868" marR="182868" marT="91434" marB="91434" anchor="ctr">
                    <a:lnR w="12700" cap="flat" cmpd="sng" algn="ctr">
                      <a:noFill/>
                      <a:prstDash val="solid"/>
                      <a:round/>
                      <a:headEnd type="none" w="med" len="med"/>
                      <a:tailEnd type="none" w="med" len="med"/>
                    </a:lnR>
                    <a:solidFill>
                      <a:schemeClr val="bg1"/>
                    </a:solidFill>
                  </a:tcPr>
                </a:tc>
                <a:extLst>
                  <a:ext uri="{0D108BD9-81ED-4DB2-BD59-A6C34878D82A}">
                    <a16:rowId xmlns:a16="http://schemas.microsoft.com/office/drawing/2014/main" val="460202048"/>
                  </a:ext>
                </a:extLst>
              </a:tr>
              <a:tr h="621664">
                <a:tc>
                  <a:txBody>
                    <a:bodyPr/>
                    <a:lstStyle/>
                    <a:p>
                      <a:pPr algn="ctr"/>
                      <a:r>
                        <a:rPr lang="en-GB" sz="1800" b="0" i="0" noProof="0" dirty="0">
                          <a:solidFill>
                            <a:schemeClr val="tx1">
                              <a:lumMod val="65000"/>
                              <a:lumOff val="35000"/>
                            </a:schemeClr>
                          </a:solidFill>
                          <a:latin typeface="Rubik" pitchFamily="2" charset="-79"/>
                          <a:cs typeface="Rubik" pitchFamily="2" charset="-79"/>
                        </a:rPr>
                        <a:t>3</a:t>
                      </a:r>
                      <a:endParaRPr lang="en-GB" sz="1800" b="0" i="0" noProof="0" dirty="0">
                        <a:solidFill>
                          <a:schemeClr val="tx1">
                            <a:lumMod val="65000"/>
                            <a:lumOff val="35000"/>
                          </a:schemeClr>
                        </a:solidFill>
                        <a:latin typeface="Rubik" pitchFamily="2" charset="-79"/>
                        <a:ea typeface="Roboto Condensed Light" panose="02000000000000000000" pitchFamily="2" charset="0"/>
                        <a:cs typeface="Rubik" pitchFamily="2" charset="-79"/>
                      </a:endParaRPr>
                    </a:p>
                  </a:txBody>
                  <a:tcPr marL="182868" marR="182868" marT="91434" marB="91434" anchor="ctr">
                    <a:lnL w="12700" cap="flat" cmpd="sng" algn="ctr">
                      <a:noFill/>
                      <a:prstDash val="solid"/>
                      <a:round/>
                      <a:headEnd type="none" w="med" len="med"/>
                      <a:tailEnd type="none" w="med" len="med"/>
                    </a:lnL>
                    <a:solidFill>
                      <a:schemeClr val="bg1"/>
                    </a:solidFill>
                  </a:tcPr>
                </a:tc>
                <a:tc>
                  <a:txBody>
                    <a:bodyPr/>
                    <a:lstStyle/>
                    <a:p>
                      <a:r>
                        <a:rPr lang="en-GB" sz="1800" b="0" i="0" noProof="0" dirty="0">
                          <a:solidFill>
                            <a:schemeClr val="tx1">
                              <a:lumMod val="65000"/>
                              <a:lumOff val="35000"/>
                            </a:schemeClr>
                          </a:solidFill>
                          <a:latin typeface="Rubik Medium" pitchFamily="2" charset="-79"/>
                          <a:cs typeface="Rubik Medium" pitchFamily="2" charset="-79"/>
                        </a:rPr>
                        <a:t>Mexico</a:t>
                      </a:r>
                      <a:endParaRPr lang="en-GB" sz="1800" b="0" i="0" noProof="0" dirty="0">
                        <a:solidFill>
                          <a:schemeClr val="tx1">
                            <a:lumMod val="65000"/>
                            <a:lumOff val="35000"/>
                          </a:schemeClr>
                        </a:solidFill>
                        <a:latin typeface="Rubik Medium" pitchFamily="2" charset="-79"/>
                        <a:ea typeface="Roboto Condensed Light" panose="02000000000000000000" pitchFamily="2" charset="0"/>
                        <a:cs typeface="Rubik Medium" pitchFamily="2" charset="-79"/>
                      </a:endParaRPr>
                    </a:p>
                  </a:txBody>
                  <a:tcPr marL="182868" marR="182868" marT="91434" marB="91434" anchor="ctr">
                    <a:solidFill>
                      <a:schemeClr val="bg1"/>
                    </a:solidFill>
                  </a:tcPr>
                </a:tc>
                <a:tc gridSpan="2">
                  <a:txBody>
                    <a:bodyPr/>
                    <a:lstStyle/>
                    <a:p>
                      <a:pPr algn="r"/>
                      <a:r>
                        <a:rPr lang="en-GB" sz="1800" b="0" kern="1200" noProof="0" dirty="0">
                          <a:solidFill>
                            <a:schemeClr val="tx2"/>
                          </a:solidFill>
                          <a:latin typeface="Source Code Pro" panose="020B0509030403020204" pitchFamily="49" charset="0"/>
                          <a:ea typeface="Source Code Pro" panose="020B0509030403020204" pitchFamily="49" charset="0"/>
                          <a:cs typeface="+mn-cs"/>
                        </a:rPr>
                        <a:t>11,839</a:t>
                      </a:r>
                    </a:p>
                  </a:txBody>
                  <a:tcPr marL="182868" marR="182868" marT="91434" marB="91434" anchor="ctr">
                    <a:solidFill>
                      <a:schemeClr val="bg1"/>
                    </a:solidFill>
                  </a:tcPr>
                </a:tc>
                <a:tc hMerge="1">
                  <a:txBody>
                    <a:bodyPr/>
                    <a:lstStyle/>
                    <a:p>
                      <a:pPr algn="r"/>
                      <a:endParaRPr lang="en-GB" sz="1800" b="0" noProof="0" dirty="0">
                        <a:solidFill>
                          <a:schemeClr val="tx2"/>
                        </a:solidFill>
                        <a:latin typeface="Source Code Pro" panose="020B0509030403020204" pitchFamily="49" charset="0"/>
                        <a:ea typeface="Source Code Pro" panose="020B0509030403020204" pitchFamily="49" charset="0"/>
                        <a:cs typeface="Roboto Condensed Light" panose="02000000000000000000" pitchFamily="2" charset="0"/>
                      </a:endParaRPr>
                    </a:p>
                  </a:txBody>
                  <a:tcPr marL="182868" marR="182868" marT="91434" marB="91434" anchor="ctr">
                    <a:solidFill>
                      <a:schemeClr val="bg1"/>
                    </a:solidFill>
                  </a:tcPr>
                </a:tc>
                <a:tc>
                  <a:txBody>
                    <a:bodyPr/>
                    <a:lstStyle/>
                    <a:p>
                      <a:pPr algn="r"/>
                      <a:r>
                        <a:rPr lang="en-GB" sz="1800" b="0" kern="1200" noProof="0" dirty="0">
                          <a:solidFill>
                            <a:schemeClr val="tx2"/>
                          </a:solidFill>
                          <a:latin typeface="Source Code Pro" panose="020B0509030403020204" pitchFamily="49" charset="0"/>
                          <a:ea typeface="Source Code Pro" panose="020B0509030403020204" pitchFamily="49" charset="0"/>
                          <a:cs typeface="+mn-cs"/>
                        </a:rPr>
                        <a:t>29,712</a:t>
                      </a:r>
                    </a:p>
                  </a:txBody>
                  <a:tcPr marL="182868" marR="182868" marT="91434" marB="91434" anchor="ctr">
                    <a:solidFill>
                      <a:schemeClr val="bg1"/>
                    </a:solidFill>
                  </a:tcPr>
                </a:tc>
                <a:tc>
                  <a:txBody>
                    <a:bodyPr/>
                    <a:lstStyle/>
                    <a:p>
                      <a:pPr algn="r"/>
                      <a:r>
                        <a:rPr lang="en-GB" sz="1800" b="0" noProof="0" dirty="0">
                          <a:solidFill>
                            <a:schemeClr val="tx1">
                              <a:lumMod val="65000"/>
                              <a:lumOff val="35000"/>
                            </a:schemeClr>
                          </a:solidFill>
                          <a:latin typeface="Source Code Pro" panose="020B0509030403020204" pitchFamily="49" charset="0"/>
                          <a:ea typeface="Source Code Pro" panose="020B0509030403020204" pitchFamily="49" charset="0"/>
                          <a:cs typeface="Roboto Condensed Light" panose="02000000000000000000" pitchFamily="2" charset="0"/>
                        </a:rPr>
                        <a:t>3</a:t>
                      </a:r>
                    </a:p>
                  </a:txBody>
                  <a:tcPr marL="182868" marR="182868" marT="91434" marB="91434" anchor="ctr">
                    <a:lnR w="12700" cap="flat" cmpd="sng" algn="ctr">
                      <a:noFill/>
                      <a:prstDash val="solid"/>
                      <a:round/>
                      <a:headEnd type="none" w="med" len="med"/>
                      <a:tailEnd type="none" w="med" len="med"/>
                    </a:lnR>
                    <a:solidFill>
                      <a:schemeClr val="bg1"/>
                    </a:solidFill>
                  </a:tcPr>
                </a:tc>
                <a:extLst>
                  <a:ext uri="{0D108BD9-81ED-4DB2-BD59-A6C34878D82A}">
                    <a16:rowId xmlns:a16="http://schemas.microsoft.com/office/drawing/2014/main" val="669462306"/>
                  </a:ext>
                </a:extLst>
              </a:tr>
              <a:tr h="621664">
                <a:tc>
                  <a:txBody>
                    <a:bodyPr/>
                    <a:lstStyle/>
                    <a:p>
                      <a:pPr algn="ctr"/>
                      <a:r>
                        <a:rPr lang="en-GB" sz="1800" b="0" i="0" noProof="0" dirty="0">
                          <a:solidFill>
                            <a:schemeClr val="tx1">
                              <a:lumMod val="65000"/>
                              <a:lumOff val="35000"/>
                            </a:schemeClr>
                          </a:solidFill>
                          <a:latin typeface="Rubik" pitchFamily="2" charset="-79"/>
                          <a:cs typeface="Rubik" pitchFamily="2" charset="-79"/>
                        </a:rPr>
                        <a:t>4</a:t>
                      </a:r>
                      <a:endParaRPr lang="en-GB" sz="1800" b="0" i="0" noProof="0" dirty="0">
                        <a:solidFill>
                          <a:schemeClr val="tx1">
                            <a:lumMod val="65000"/>
                            <a:lumOff val="35000"/>
                          </a:schemeClr>
                        </a:solidFill>
                        <a:latin typeface="Rubik" pitchFamily="2" charset="-79"/>
                        <a:ea typeface="Roboto Condensed Light" panose="02000000000000000000" pitchFamily="2" charset="0"/>
                        <a:cs typeface="Rubik" pitchFamily="2" charset="-79"/>
                      </a:endParaRPr>
                    </a:p>
                  </a:txBody>
                  <a:tcPr marL="182868" marR="182868" marT="91434" marB="91434" anchor="ctr">
                    <a:lnL w="12700" cap="flat" cmpd="sng" algn="ctr">
                      <a:noFill/>
                      <a:prstDash val="solid"/>
                      <a:round/>
                      <a:headEnd type="none" w="med" len="med"/>
                      <a:tailEnd type="none" w="med" len="med"/>
                    </a:lnL>
                    <a:solidFill>
                      <a:schemeClr val="bg1"/>
                    </a:solidFill>
                  </a:tcPr>
                </a:tc>
                <a:tc>
                  <a:txBody>
                    <a:bodyPr/>
                    <a:lstStyle/>
                    <a:p>
                      <a:pPr marL="0" marR="0" lvl="0" indent="0" algn="l" defTabSz="1828709" rtl="0" eaLnBrk="1" fontAlgn="auto" latinLnBrk="0" hangingPunct="1">
                        <a:lnSpc>
                          <a:spcPct val="100000"/>
                        </a:lnSpc>
                        <a:spcBef>
                          <a:spcPts val="0"/>
                        </a:spcBef>
                        <a:spcAft>
                          <a:spcPts val="0"/>
                        </a:spcAft>
                        <a:buClrTx/>
                        <a:buSzTx/>
                        <a:buFontTx/>
                        <a:buNone/>
                        <a:tabLst/>
                        <a:defRPr/>
                      </a:pPr>
                      <a:r>
                        <a:rPr lang="en-GB" sz="1800" b="0" i="0" noProof="0" dirty="0">
                          <a:solidFill>
                            <a:schemeClr val="tx1">
                              <a:lumMod val="65000"/>
                              <a:lumOff val="35000"/>
                            </a:schemeClr>
                          </a:solidFill>
                          <a:latin typeface="Rubik Medium" pitchFamily="2" charset="-79"/>
                          <a:cs typeface="Rubik Medium" pitchFamily="2" charset="-79"/>
                        </a:rPr>
                        <a:t>United Kingdom</a:t>
                      </a:r>
                    </a:p>
                  </a:txBody>
                  <a:tcPr marL="182868" marR="182868" marT="91434" marB="91434" anchor="ctr">
                    <a:solidFill>
                      <a:schemeClr val="bg1"/>
                    </a:solidFill>
                  </a:tcPr>
                </a:tc>
                <a:tc gridSpan="2">
                  <a:txBody>
                    <a:bodyPr/>
                    <a:lstStyle/>
                    <a:p>
                      <a:pPr algn="r"/>
                      <a:r>
                        <a:rPr lang="en-GB" sz="1800" b="0" kern="1200" noProof="0" dirty="0">
                          <a:solidFill>
                            <a:schemeClr val="tx2"/>
                          </a:solidFill>
                          <a:latin typeface="Source Code Pro" panose="020B0509030403020204" pitchFamily="49" charset="0"/>
                          <a:ea typeface="Source Code Pro" panose="020B0509030403020204" pitchFamily="49" charset="0"/>
                          <a:cs typeface="+mn-cs"/>
                        </a:rPr>
                        <a:t>6,754</a:t>
                      </a:r>
                    </a:p>
                  </a:txBody>
                  <a:tcPr marL="182868" marR="182868" marT="91434" marB="91434" anchor="ctr">
                    <a:solidFill>
                      <a:schemeClr val="bg1"/>
                    </a:solidFill>
                  </a:tcPr>
                </a:tc>
                <a:tc hMerge="1">
                  <a:txBody>
                    <a:bodyPr/>
                    <a:lstStyle/>
                    <a:p>
                      <a:pPr algn="r"/>
                      <a:endParaRPr lang="en-GB" sz="1800" b="0" noProof="0" dirty="0">
                        <a:solidFill>
                          <a:schemeClr val="tx2"/>
                        </a:solidFill>
                        <a:latin typeface="Source Code Pro" panose="020B0509030403020204" pitchFamily="49" charset="0"/>
                        <a:ea typeface="Source Code Pro" panose="020B0509030403020204" pitchFamily="49" charset="0"/>
                        <a:cs typeface="Roboto Condensed Light" panose="02000000000000000000" pitchFamily="2" charset="0"/>
                      </a:endParaRPr>
                    </a:p>
                  </a:txBody>
                  <a:tcPr marL="182868" marR="182868" marT="91434" marB="91434" anchor="ctr">
                    <a:solidFill>
                      <a:schemeClr val="bg1"/>
                    </a:solidFill>
                  </a:tcPr>
                </a:tc>
                <a:tc>
                  <a:txBody>
                    <a:bodyPr/>
                    <a:lstStyle/>
                    <a:p>
                      <a:pPr algn="r"/>
                      <a:r>
                        <a:rPr lang="en-GB" sz="1800" b="0" kern="1200" noProof="0" dirty="0">
                          <a:solidFill>
                            <a:schemeClr val="tx2"/>
                          </a:solidFill>
                          <a:latin typeface="Source Code Pro" panose="020B0509030403020204" pitchFamily="49" charset="0"/>
                          <a:ea typeface="Source Code Pro" panose="020B0509030403020204" pitchFamily="49" charset="0"/>
                          <a:cs typeface="+mn-cs"/>
                        </a:rPr>
                        <a:t>13,502</a:t>
                      </a:r>
                    </a:p>
                  </a:txBody>
                  <a:tcPr marL="182868" marR="182868" marT="91434" marB="91434" anchor="ctr">
                    <a:solidFill>
                      <a:schemeClr val="bg1"/>
                    </a:solidFill>
                  </a:tcPr>
                </a:tc>
                <a:tc>
                  <a:txBody>
                    <a:bodyPr/>
                    <a:lstStyle/>
                    <a:p>
                      <a:pPr algn="r"/>
                      <a:r>
                        <a:rPr lang="en-GB" sz="1800" b="0" noProof="0" dirty="0">
                          <a:solidFill>
                            <a:schemeClr val="tx1">
                              <a:lumMod val="65000"/>
                              <a:lumOff val="35000"/>
                            </a:schemeClr>
                          </a:solidFill>
                          <a:latin typeface="Source Code Pro" panose="020B0509030403020204" pitchFamily="49" charset="0"/>
                          <a:ea typeface="Source Code Pro" panose="020B0509030403020204" pitchFamily="49" charset="0"/>
                        </a:rPr>
                        <a:t>7</a:t>
                      </a:r>
                    </a:p>
                  </a:txBody>
                  <a:tcPr marL="182868" marR="182868" marT="91434" marB="91434" anchor="ctr">
                    <a:lnR w="12700" cap="flat" cmpd="sng" algn="ctr">
                      <a:noFill/>
                      <a:prstDash val="solid"/>
                      <a:round/>
                      <a:headEnd type="none" w="med" len="med"/>
                      <a:tailEnd type="none" w="med" len="med"/>
                    </a:lnR>
                    <a:solidFill>
                      <a:schemeClr val="bg1"/>
                    </a:solidFill>
                  </a:tcPr>
                </a:tc>
                <a:extLst>
                  <a:ext uri="{0D108BD9-81ED-4DB2-BD59-A6C34878D82A}">
                    <a16:rowId xmlns:a16="http://schemas.microsoft.com/office/drawing/2014/main" val="3155406992"/>
                  </a:ext>
                </a:extLst>
              </a:tr>
              <a:tr h="621664">
                <a:tc>
                  <a:txBody>
                    <a:bodyPr/>
                    <a:lstStyle/>
                    <a:p>
                      <a:pPr algn="ctr"/>
                      <a:r>
                        <a:rPr lang="en-GB" sz="1800" b="0" i="0" noProof="0" dirty="0">
                          <a:solidFill>
                            <a:schemeClr val="tx1">
                              <a:lumMod val="65000"/>
                              <a:lumOff val="35000"/>
                            </a:schemeClr>
                          </a:solidFill>
                          <a:latin typeface="Rubik" pitchFamily="2" charset="-79"/>
                          <a:cs typeface="Rubik" pitchFamily="2" charset="-79"/>
                        </a:rPr>
                        <a:t>5</a:t>
                      </a:r>
                      <a:endParaRPr lang="en-GB" sz="1800" b="0" i="0" noProof="0" dirty="0">
                        <a:solidFill>
                          <a:schemeClr val="tx1">
                            <a:lumMod val="65000"/>
                            <a:lumOff val="35000"/>
                          </a:schemeClr>
                        </a:solidFill>
                        <a:latin typeface="Rubik" pitchFamily="2" charset="-79"/>
                        <a:ea typeface="Roboto Condensed Light" panose="02000000000000000000" pitchFamily="2" charset="0"/>
                        <a:cs typeface="Rubik" pitchFamily="2" charset="-79"/>
                      </a:endParaRPr>
                    </a:p>
                  </a:txBody>
                  <a:tcPr marL="182868" marR="182868" marT="91434" marB="91434" anchor="ctr">
                    <a:lnL w="12700" cap="flat" cmpd="sng" algn="ctr">
                      <a:noFill/>
                      <a:prstDash val="solid"/>
                      <a:round/>
                      <a:headEnd type="none" w="med" len="med"/>
                      <a:tailEnd type="none" w="med" len="med"/>
                    </a:lnL>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b="0" i="0" noProof="0" dirty="0">
                          <a:solidFill>
                            <a:schemeClr val="tx1">
                              <a:lumMod val="65000"/>
                              <a:lumOff val="35000"/>
                            </a:schemeClr>
                          </a:solidFill>
                          <a:latin typeface="Rubik Medium" pitchFamily="2" charset="-79"/>
                          <a:cs typeface="Rubik Medium" pitchFamily="2" charset="-79"/>
                        </a:rPr>
                        <a:t>Colombia</a:t>
                      </a:r>
                    </a:p>
                  </a:txBody>
                  <a:tcPr marL="182868" marR="182868" marT="91434" marB="91434" anchor="ctr">
                    <a:solidFill>
                      <a:schemeClr val="bg1"/>
                    </a:solidFill>
                  </a:tcPr>
                </a:tc>
                <a:tc gridSpan="2">
                  <a:txBody>
                    <a:bodyPr/>
                    <a:lstStyle/>
                    <a:p>
                      <a:pPr marL="0" algn="r" defTabSz="914400" rtl="0" eaLnBrk="1" latinLnBrk="0" hangingPunct="1"/>
                      <a:r>
                        <a:rPr lang="en-GB" sz="1800" b="0" kern="1200" noProof="0" dirty="0">
                          <a:solidFill>
                            <a:schemeClr val="tx2"/>
                          </a:solidFill>
                          <a:latin typeface="Source Code Pro" panose="020B0509030403020204" pitchFamily="49" charset="0"/>
                          <a:ea typeface="Source Code Pro" panose="020B0509030403020204" pitchFamily="49" charset="0"/>
                          <a:cs typeface="+mn-cs"/>
                        </a:rPr>
                        <a:t>6,065</a:t>
                      </a:r>
                    </a:p>
                  </a:txBody>
                  <a:tcPr marL="182868" marR="182868" marT="91434" marB="91434" anchor="ctr">
                    <a:solidFill>
                      <a:schemeClr val="bg1"/>
                    </a:solidFill>
                  </a:tcPr>
                </a:tc>
                <a:tc hMerge="1">
                  <a:txBody>
                    <a:bodyPr/>
                    <a:lstStyle/>
                    <a:p>
                      <a:pPr marL="0" algn="r" defTabSz="914400" rtl="0" eaLnBrk="1" latinLnBrk="0" hangingPunct="1"/>
                      <a:endParaRPr lang="en-GB" sz="1800" b="0" noProof="0" dirty="0">
                        <a:solidFill>
                          <a:schemeClr val="tx2"/>
                        </a:solidFill>
                        <a:latin typeface="Source Code Pro" panose="020B0509030403020204" pitchFamily="49" charset="0"/>
                        <a:ea typeface="Source Code Pro" panose="020B0509030403020204" pitchFamily="49" charset="0"/>
                        <a:cs typeface="Roboto Condensed Light" panose="02000000000000000000" pitchFamily="2" charset="0"/>
                      </a:endParaRPr>
                    </a:p>
                  </a:txBody>
                  <a:tcPr marL="182868" marR="182868" marT="91434" marB="91434" anchor="ctr">
                    <a:solidFill>
                      <a:schemeClr val="bg1"/>
                    </a:solidFill>
                  </a:tcPr>
                </a:tc>
                <a:tc>
                  <a:txBody>
                    <a:bodyPr/>
                    <a:lstStyle/>
                    <a:p>
                      <a:pPr marL="0" algn="r" defTabSz="914400" rtl="0" eaLnBrk="1" latinLnBrk="0" hangingPunct="1"/>
                      <a:r>
                        <a:rPr lang="en-GB" sz="1800" b="0" kern="1200" noProof="0" dirty="0">
                          <a:solidFill>
                            <a:schemeClr val="tx2"/>
                          </a:solidFill>
                          <a:latin typeface="Source Code Pro" panose="020B0509030403020204" pitchFamily="49" charset="0"/>
                          <a:ea typeface="Source Code Pro" panose="020B0509030403020204" pitchFamily="49" charset="0"/>
                          <a:cs typeface="+mn-cs"/>
                        </a:rPr>
                        <a:t>21,274</a:t>
                      </a:r>
                    </a:p>
                  </a:txBody>
                  <a:tcPr marL="182868" marR="182868" marT="91434" marB="91434" anchor="ctr">
                    <a:solidFill>
                      <a:schemeClr val="bg1"/>
                    </a:solidFill>
                  </a:tcPr>
                </a:tc>
                <a:tc>
                  <a:txBody>
                    <a:bodyPr/>
                    <a:lstStyle/>
                    <a:p>
                      <a:pPr marL="0" algn="r" defTabSz="914400" rtl="0" eaLnBrk="1" latinLnBrk="0" hangingPunct="1"/>
                      <a:r>
                        <a:rPr lang="en-GB" sz="1800" b="0" noProof="0" dirty="0">
                          <a:solidFill>
                            <a:schemeClr val="tx1">
                              <a:lumMod val="65000"/>
                              <a:lumOff val="35000"/>
                            </a:schemeClr>
                          </a:solidFill>
                          <a:latin typeface="Source Code Pro" panose="020B0509030403020204" pitchFamily="49" charset="0"/>
                          <a:ea typeface="Source Code Pro" panose="020B0509030403020204" pitchFamily="49" charset="0"/>
                          <a:cs typeface="Roboto Condensed Light" panose="02000000000000000000" pitchFamily="2" charset="0"/>
                        </a:rPr>
                        <a:t>5</a:t>
                      </a:r>
                    </a:p>
                  </a:txBody>
                  <a:tcPr marL="182868" marR="182868" marT="91434" marB="91434" anchor="ctr">
                    <a:lnR w="12700" cap="flat" cmpd="sng" algn="ctr">
                      <a:noFill/>
                      <a:prstDash val="solid"/>
                      <a:round/>
                      <a:headEnd type="none" w="med" len="med"/>
                      <a:tailEnd type="none" w="med" len="med"/>
                    </a:lnR>
                    <a:solidFill>
                      <a:schemeClr val="bg1"/>
                    </a:solidFill>
                  </a:tcPr>
                </a:tc>
                <a:extLst>
                  <a:ext uri="{0D108BD9-81ED-4DB2-BD59-A6C34878D82A}">
                    <a16:rowId xmlns:a16="http://schemas.microsoft.com/office/drawing/2014/main" val="220167965"/>
                  </a:ext>
                </a:extLst>
              </a:tr>
              <a:tr h="621664">
                <a:tc>
                  <a:txBody>
                    <a:bodyPr/>
                    <a:lstStyle/>
                    <a:p>
                      <a:pPr marL="0" algn="ctr" defTabSz="914400" rtl="0" eaLnBrk="1" latinLnBrk="0" hangingPunct="1"/>
                      <a:r>
                        <a:rPr lang="en-GB" sz="1800" b="0" i="0" noProof="0">
                          <a:solidFill>
                            <a:schemeClr val="tx1">
                              <a:lumMod val="65000"/>
                              <a:lumOff val="35000"/>
                            </a:schemeClr>
                          </a:solidFill>
                          <a:latin typeface="Rubik" pitchFamily="2" charset="-79"/>
                          <a:cs typeface="Rubik" pitchFamily="2" charset="-79"/>
                        </a:rPr>
                        <a:t>6</a:t>
                      </a:r>
                      <a:endParaRPr lang="en-GB" sz="1800" b="0" i="0" noProof="0">
                        <a:solidFill>
                          <a:schemeClr val="tx1">
                            <a:lumMod val="65000"/>
                            <a:lumOff val="35000"/>
                          </a:schemeClr>
                        </a:solidFill>
                        <a:latin typeface="Rubik" pitchFamily="2" charset="-79"/>
                        <a:ea typeface="Roboto Condensed Light" panose="02000000000000000000" pitchFamily="2" charset="0"/>
                        <a:cs typeface="Rubik" pitchFamily="2" charset="-79"/>
                      </a:endParaRPr>
                    </a:p>
                  </a:txBody>
                  <a:tcPr marL="182868" marR="182868" marT="91434" marB="91434" anchor="ctr">
                    <a:lnL w="12700" cap="flat" cmpd="sng" algn="ctr">
                      <a:noFill/>
                      <a:prstDash val="solid"/>
                      <a:round/>
                      <a:headEnd type="none" w="med" len="med"/>
                      <a:tailEnd type="none" w="med" len="med"/>
                    </a:lnL>
                    <a:solidFill>
                      <a:schemeClr val="bg1"/>
                    </a:solidFill>
                  </a:tcPr>
                </a:tc>
                <a:tc>
                  <a:txBody>
                    <a:bodyPr/>
                    <a:lstStyle/>
                    <a:p>
                      <a:pPr marL="0" algn="l" defTabSz="914400" rtl="0" eaLnBrk="1" latinLnBrk="0" hangingPunct="1"/>
                      <a:r>
                        <a:rPr lang="en-GB" sz="1800" b="0" i="0" kern="1200" noProof="0" dirty="0">
                          <a:solidFill>
                            <a:schemeClr val="tx1">
                              <a:lumMod val="65000"/>
                              <a:lumOff val="35000"/>
                            </a:schemeClr>
                          </a:solidFill>
                          <a:latin typeface="Rubik Medium" pitchFamily="2" charset="-79"/>
                          <a:ea typeface="+mn-ea"/>
                          <a:cs typeface="Rubik Medium" pitchFamily="2" charset="-79"/>
                        </a:rPr>
                        <a:t>Spain</a:t>
                      </a:r>
                    </a:p>
                  </a:txBody>
                  <a:tcPr marL="182868" marR="182868" marT="91434" marB="91434" anchor="ctr">
                    <a:solidFill>
                      <a:schemeClr val="bg1"/>
                    </a:solidFill>
                  </a:tcPr>
                </a:tc>
                <a:tc gridSpan="2">
                  <a:txBody>
                    <a:bodyPr/>
                    <a:lstStyle/>
                    <a:p>
                      <a:pPr algn="r"/>
                      <a:r>
                        <a:rPr lang="en-GB" sz="1800" b="0" kern="1200" noProof="0" dirty="0">
                          <a:solidFill>
                            <a:schemeClr val="tx2"/>
                          </a:solidFill>
                          <a:latin typeface="Source Code Pro" panose="020B0509030403020204" pitchFamily="49" charset="0"/>
                          <a:ea typeface="Source Code Pro" panose="020B0509030403020204" pitchFamily="49" charset="0"/>
                          <a:cs typeface="+mn-cs"/>
                        </a:rPr>
                        <a:t>5,510</a:t>
                      </a:r>
                    </a:p>
                  </a:txBody>
                  <a:tcPr marL="182868" marR="182868" marT="91434" marB="91434" anchor="ctr">
                    <a:solidFill>
                      <a:schemeClr val="bg1"/>
                    </a:solidFill>
                  </a:tcPr>
                </a:tc>
                <a:tc hMerge="1">
                  <a:txBody>
                    <a:bodyPr/>
                    <a:lstStyle/>
                    <a:p>
                      <a:pPr algn="r"/>
                      <a:endParaRPr lang="en-GB" sz="1800" b="0" noProof="0" dirty="0">
                        <a:solidFill>
                          <a:schemeClr val="tx2"/>
                        </a:solidFill>
                        <a:latin typeface="Source Code Pro" panose="020B0509030403020204" pitchFamily="49" charset="0"/>
                        <a:ea typeface="Source Code Pro" panose="020B0509030403020204" pitchFamily="49" charset="0"/>
                        <a:cs typeface="Roboto Condensed Light" panose="02000000000000000000" pitchFamily="2" charset="0"/>
                      </a:endParaRPr>
                    </a:p>
                  </a:txBody>
                  <a:tcPr marL="182868" marR="182868" marT="91434" marB="91434" anchor="ctr">
                    <a:solidFill>
                      <a:schemeClr val="bg1"/>
                    </a:solidFill>
                  </a:tcPr>
                </a:tc>
                <a:tc>
                  <a:txBody>
                    <a:bodyPr/>
                    <a:lstStyle/>
                    <a:p>
                      <a:pPr algn="r"/>
                      <a:r>
                        <a:rPr lang="en-GB" sz="1800" b="0" kern="1200" noProof="0" dirty="0">
                          <a:solidFill>
                            <a:schemeClr val="tx2"/>
                          </a:solidFill>
                          <a:latin typeface="Source Code Pro" panose="020B0509030403020204" pitchFamily="49" charset="0"/>
                          <a:ea typeface="Source Code Pro" panose="020B0509030403020204" pitchFamily="49" charset="0"/>
                          <a:cs typeface="+mn-cs"/>
                        </a:rPr>
                        <a:t>14,704</a:t>
                      </a:r>
                    </a:p>
                  </a:txBody>
                  <a:tcPr marL="182868" marR="182868" marT="91434" marB="91434" anchor="ctr">
                    <a:solidFill>
                      <a:schemeClr val="bg1"/>
                    </a:solidFill>
                  </a:tcPr>
                </a:tc>
                <a:tc>
                  <a:txBody>
                    <a:bodyPr/>
                    <a:lstStyle/>
                    <a:p>
                      <a:pPr algn="r"/>
                      <a:r>
                        <a:rPr lang="en-GB" sz="1800" b="0" noProof="0" dirty="0">
                          <a:solidFill>
                            <a:schemeClr val="tx1">
                              <a:lumMod val="65000"/>
                              <a:lumOff val="35000"/>
                            </a:schemeClr>
                          </a:solidFill>
                          <a:latin typeface="Source Code Pro" panose="020B0509030403020204" pitchFamily="49" charset="0"/>
                          <a:ea typeface="Source Code Pro" panose="020B0509030403020204" pitchFamily="49" charset="0"/>
                          <a:cs typeface="Roboto Condensed Light" panose="02000000000000000000" pitchFamily="2" charset="0"/>
                        </a:rPr>
                        <a:t>6</a:t>
                      </a:r>
                    </a:p>
                  </a:txBody>
                  <a:tcPr marL="182868" marR="182868" marT="91434" marB="91434" anchor="ctr">
                    <a:lnR w="12700" cap="flat" cmpd="sng" algn="ctr">
                      <a:noFill/>
                      <a:prstDash val="solid"/>
                      <a:round/>
                      <a:headEnd type="none" w="med" len="med"/>
                      <a:tailEnd type="none" w="med" len="med"/>
                    </a:lnR>
                    <a:solidFill>
                      <a:schemeClr val="bg1"/>
                    </a:solidFill>
                  </a:tcPr>
                </a:tc>
                <a:extLst>
                  <a:ext uri="{0D108BD9-81ED-4DB2-BD59-A6C34878D82A}">
                    <a16:rowId xmlns:a16="http://schemas.microsoft.com/office/drawing/2014/main" val="1773336137"/>
                  </a:ext>
                </a:extLst>
              </a:tr>
              <a:tr h="621664">
                <a:tc>
                  <a:txBody>
                    <a:bodyPr/>
                    <a:lstStyle/>
                    <a:p>
                      <a:pPr algn="ctr"/>
                      <a:r>
                        <a:rPr lang="en-GB" sz="1800" b="0" i="0" noProof="0" dirty="0">
                          <a:solidFill>
                            <a:schemeClr val="tx1">
                              <a:lumMod val="65000"/>
                              <a:lumOff val="35000"/>
                            </a:schemeClr>
                          </a:solidFill>
                          <a:latin typeface="Rubik" pitchFamily="2" charset="-79"/>
                          <a:cs typeface="Rubik" pitchFamily="2" charset="-79"/>
                        </a:rPr>
                        <a:t>7</a:t>
                      </a:r>
                      <a:endParaRPr lang="en-GB" sz="1800" b="0" i="0" noProof="0" dirty="0">
                        <a:solidFill>
                          <a:schemeClr val="tx1">
                            <a:lumMod val="65000"/>
                            <a:lumOff val="35000"/>
                          </a:schemeClr>
                        </a:solidFill>
                        <a:latin typeface="Rubik" pitchFamily="2" charset="-79"/>
                        <a:ea typeface="Roboto Condensed Light" panose="02000000000000000000" pitchFamily="2" charset="0"/>
                        <a:cs typeface="Rubik" pitchFamily="2" charset="-79"/>
                      </a:endParaRPr>
                    </a:p>
                  </a:txBody>
                  <a:tcPr marL="182868" marR="182868" marT="91434" marB="91434" anchor="ctr">
                    <a:lnL w="12700" cap="flat" cmpd="sng" algn="ctr">
                      <a:noFill/>
                      <a:prstDash val="solid"/>
                      <a:round/>
                      <a:headEnd type="none" w="med" len="med"/>
                      <a:tailEnd type="none" w="med" len="med"/>
                    </a:lnL>
                    <a:solidFill>
                      <a:schemeClr val="bg1"/>
                    </a:solidFill>
                  </a:tcPr>
                </a:tc>
                <a:tc>
                  <a:txBody>
                    <a:bodyPr/>
                    <a:lstStyle/>
                    <a:p>
                      <a:r>
                        <a:rPr lang="en-GB" sz="1800" b="0" i="0" noProof="0" dirty="0">
                          <a:solidFill>
                            <a:schemeClr val="tx1">
                              <a:lumMod val="65000"/>
                              <a:lumOff val="35000"/>
                            </a:schemeClr>
                          </a:solidFill>
                          <a:latin typeface="Rubik Medium" pitchFamily="2" charset="-79"/>
                          <a:cs typeface="Rubik Medium" pitchFamily="2" charset="-79"/>
                        </a:rPr>
                        <a:t>Brazil</a:t>
                      </a:r>
                    </a:p>
                  </a:txBody>
                  <a:tcPr marL="182868" marR="182868" marT="91434" marB="91434" anchor="ctr">
                    <a:solidFill>
                      <a:schemeClr val="bg1"/>
                    </a:solidFill>
                  </a:tcPr>
                </a:tc>
                <a:tc gridSpan="2">
                  <a:txBody>
                    <a:bodyPr/>
                    <a:lstStyle/>
                    <a:p>
                      <a:pPr algn="r"/>
                      <a:r>
                        <a:rPr lang="en-GB" sz="1800" b="0" kern="1200" noProof="0" dirty="0">
                          <a:solidFill>
                            <a:schemeClr val="tx2"/>
                          </a:solidFill>
                          <a:latin typeface="Source Code Pro" panose="020B0509030403020204" pitchFamily="49" charset="0"/>
                          <a:ea typeface="Source Code Pro" panose="020B0509030403020204" pitchFamily="49" charset="0"/>
                          <a:cs typeface="+mn-cs"/>
                        </a:rPr>
                        <a:t>5,371</a:t>
                      </a:r>
                    </a:p>
                  </a:txBody>
                  <a:tcPr marL="182868" marR="182868" marT="91434" marB="91434" anchor="ctr">
                    <a:solidFill>
                      <a:schemeClr val="bg1"/>
                    </a:solidFill>
                  </a:tcPr>
                </a:tc>
                <a:tc hMerge="1">
                  <a:txBody>
                    <a:bodyPr/>
                    <a:lstStyle/>
                    <a:p>
                      <a:pPr algn="r"/>
                      <a:endParaRPr lang="en-GB" sz="1800" b="0" noProof="0" dirty="0">
                        <a:solidFill>
                          <a:schemeClr val="tx2"/>
                        </a:solidFill>
                        <a:latin typeface="Source Code Pro" panose="020B0509030403020204" pitchFamily="49" charset="0"/>
                        <a:ea typeface="Source Code Pro" panose="020B0509030403020204" pitchFamily="49" charset="0"/>
                        <a:cs typeface="Roboto Condensed Light" panose="02000000000000000000" pitchFamily="2" charset="0"/>
                      </a:endParaRPr>
                    </a:p>
                  </a:txBody>
                  <a:tcPr marL="182868" marR="182868" marT="91434" marB="91434" anchor="ctr">
                    <a:solidFill>
                      <a:schemeClr val="bg1"/>
                    </a:solidFill>
                  </a:tcPr>
                </a:tc>
                <a:tc>
                  <a:txBody>
                    <a:bodyPr/>
                    <a:lstStyle/>
                    <a:p>
                      <a:pPr marL="0" marR="0" lvl="0" indent="0" algn="r" defTabSz="1828709" rtl="0" eaLnBrk="1" fontAlgn="auto" latinLnBrk="0" hangingPunct="1">
                        <a:lnSpc>
                          <a:spcPct val="100000"/>
                        </a:lnSpc>
                        <a:spcBef>
                          <a:spcPts val="0"/>
                        </a:spcBef>
                        <a:spcAft>
                          <a:spcPts val="0"/>
                        </a:spcAft>
                        <a:buClrTx/>
                        <a:buSzTx/>
                        <a:buFontTx/>
                        <a:buNone/>
                        <a:tabLst/>
                        <a:defRPr/>
                      </a:pPr>
                      <a:r>
                        <a:rPr lang="en-GB" sz="1800" b="0" kern="1200" noProof="0" dirty="0">
                          <a:solidFill>
                            <a:schemeClr val="tx2"/>
                          </a:solidFill>
                          <a:latin typeface="Source Code Pro" panose="020B0509030403020204" pitchFamily="49" charset="0"/>
                          <a:ea typeface="Source Code Pro" panose="020B0509030403020204" pitchFamily="49" charset="0"/>
                          <a:cs typeface="+mn-cs"/>
                        </a:rPr>
                        <a:t>21,641</a:t>
                      </a:r>
                    </a:p>
                  </a:txBody>
                  <a:tcPr marL="182868" marR="182868" marT="91434" marB="91434" anchor="ctr">
                    <a:solidFill>
                      <a:schemeClr val="bg1"/>
                    </a:solidFill>
                  </a:tcPr>
                </a:tc>
                <a:tc>
                  <a:txBody>
                    <a:bodyPr/>
                    <a:lstStyle/>
                    <a:p>
                      <a:pPr algn="r"/>
                      <a:r>
                        <a:rPr lang="en-GB" sz="1800" b="0" noProof="0" dirty="0">
                          <a:solidFill>
                            <a:schemeClr val="tx1">
                              <a:lumMod val="65000"/>
                              <a:lumOff val="35000"/>
                            </a:schemeClr>
                          </a:solidFill>
                          <a:latin typeface="Source Code Pro" panose="020B0509030403020204" pitchFamily="49" charset="0"/>
                          <a:ea typeface="Source Code Pro" panose="020B0509030403020204" pitchFamily="49" charset="0"/>
                          <a:cs typeface="Roboto Condensed Light" panose="02000000000000000000" pitchFamily="2" charset="0"/>
                        </a:rPr>
                        <a:t>4</a:t>
                      </a:r>
                    </a:p>
                  </a:txBody>
                  <a:tcPr marL="182868" marR="182868" marT="91434" marB="91434" anchor="ctr">
                    <a:lnR w="12700" cap="flat" cmpd="sng" algn="ctr">
                      <a:noFill/>
                      <a:prstDash val="solid"/>
                      <a:round/>
                      <a:headEnd type="none" w="med" len="med"/>
                      <a:tailEnd type="none" w="med" len="med"/>
                    </a:lnR>
                    <a:solidFill>
                      <a:schemeClr val="bg1"/>
                    </a:solidFill>
                  </a:tcPr>
                </a:tc>
                <a:extLst>
                  <a:ext uri="{0D108BD9-81ED-4DB2-BD59-A6C34878D82A}">
                    <a16:rowId xmlns:a16="http://schemas.microsoft.com/office/drawing/2014/main" val="1236612894"/>
                  </a:ext>
                </a:extLst>
              </a:tr>
              <a:tr h="621664">
                <a:tc>
                  <a:txBody>
                    <a:bodyPr/>
                    <a:lstStyle/>
                    <a:p>
                      <a:pPr algn="ctr"/>
                      <a:r>
                        <a:rPr lang="en-GB" sz="1800" b="0" i="0" noProof="0" dirty="0">
                          <a:solidFill>
                            <a:schemeClr val="tx1">
                              <a:lumMod val="65000"/>
                              <a:lumOff val="35000"/>
                            </a:schemeClr>
                          </a:solidFill>
                          <a:latin typeface="Rubik" pitchFamily="2" charset="-79"/>
                          <a:cs typeface="Rubik" pitchFamily="2" charset="-79"/>
                        </a:rPr>
                        <a:t>8</a:t>
                      </a:r>
                      <a:endParaRPr lang="en-GB" sz="1800" b="0" i="0" noProof="0" dirty="0">
                        <a:solidFill>
                          <a:schemeClr val="tx1">
                            <a:lumMod val="65000"/>
                            <a:lumOff val="35000"/>
                          </a:schemeClr>
                        </a:solidFill>
                        <a:latin typeface="Rubik" pitchFamily="2" charset="-79"/>
                        <a:ea typeface="Roboto Condensed Light" panose="02000000000000000000" pitchFamily="2" charset="0"/>
                        <a:cs typeface="Rubik" pitchFamily="2" charset="-79"/>
                      </a:endParaRPr>
                    </a:p>
                  </a:txBody>
                  <a:tcPr marL="182868" marR="182868" marT="91434" marB="91434" anchor="ctr">
                    <a:lnL w="12700" cap="flat" cmpd="sng" algn="ctr">
                      <a:noFill/>
                      <a:prstDash val="solid"/>
                      <a:round/>
                      <a:headEnd type="none" w="med" len="med"/>
                      <a:tailEnd type="none" w="med" len="med"/>
                    </a:lnL>
                    <a:solidFill>
                      <a:schemeClr val="bg1"/>
                    </a:solidFill>
                  </a:tcPr>
                </a:tc>
                <a:tc>
                  <a:txBody>
                    <a:bodyPr/>
                    <a:lstStyle/>
                    <a:p>
                      <a:r>
                        <a:rPr lang="en-GB" sz="1800" b="0" i="0" kern="1200" noProof="0" dirty="0">
                          <a:solidFill>
                            <a:schemeClr val="tx1">
                              <a:lumMod val="65000"/>
                              <a:lumOff val="35000"/>
                            </a:schemeClr>
                          </a:solidFill>
                          <a:latin typeface="Rubik Medium" pitchFamily="2" charset="-79"/>
                          <a:cs typeface="Rubik Medium" pitchFamily="2" charset="-79"/>
                        </a:rPr>
                        <a:t>Japan</a:t>
                      </a:r>
                    </a:p>
                  </a:txBody>
                  <a:tcPr marL="182868" marR="182868" marT="91434" marB="91434" anchor="ctr">
                    <a:solidFill>
                      <a:schemeClr val="bg1"/>
                    </a:solidFill>
                  </a:tcPr>
                </a:tc>
                <a:tc gridSpan="2">
                  <a:txBody>
                    <a:bodyPr/>
                    <a:lstStyle/>
                    <a:p>
                      <a:pPr algn="r"/>
                      <a:r>
                        <a:rPr lang="en-GB" sz="1800" b="0" kern="1200" noProof="0" dirty="0">
                          <a:solidFill>
                            <a:schemeClr val="tx2"/>
                          </a:solidFill>
                          <a:latin typeface="Source Code Pro" panose="020B0509030403020204" pitchFamily="49" charset="0"/>
                          <a:ea typeface="Source Code Pro" panose="020B0509030403020204" pitchFamily="49" charset="0"/>
                          <a:cs typeface="+mn-cs"/>
                        </a:rPr>
                        <a:t>4,146</a:t>
                      </a:r>
                    </a:p>
                  </a:txBody>
                  <a:tcPr marL="182868" marR="182868" marT="91434" marB="91434" anchor="ctr">
                    <a:solidFill>
                      <a:schemeClr val="bg1"/>
                    </a:solidFill>
                  </a:tcPr>
                </a:tc>
                <a:tc hMerge="1">
                  <a:txBody>
                    <a:bodyPr/>
                    <a:lstStyle/>
                    <a:p>
                      <a:pPr algn="r"/>
                      <a:endParaRPr lang="en-GB" sz="1800" b="0" noProof="0" dirty="0">
                        <a:solidFill>
                          <a:schemeClr val="tx2"/>
                        </a:solidFill>
                        <a:latin typeface="Source Code Pro" panose="020B0509030403020204" pitchFamily="49" charset="0"/>
                        <a:ea typeface="Source Code Pro" panose="020B0509030403020204" pitchFamily="49" charset="0"/>
                        <a:cs typeface="Roboto Condensed Light" panose="02000000000000000000" pitchFamily="2" charset="0"/>
                      </a:endParaRPr>
                    </a:p>
                  </a:txBody>
                  <a:tcPr marL="182868" marR="182868" marT="91434" marB="91434" anchor="ctr">
                    <a:solidFill>
                      <a:schemeClr val="bg1"/>
                    </a:solidFill>
                  </a:tcPr>
                </a:tc>
                <a:tc>
                  <a:txBody>
                    <a:bodyPr/>
                    <a:lstStyle/>
                    <a:p>
                      <a:pPr algn="r"/>
                      <a:r>
                        <a:rPr lang="en-GB" sz="1800" b="0" kern="1200" noProof="0" dirty="0">
                          <a:solidFill>
                            <a:schemeClr val="tx2"/>
                          </a:solidFill>
                          <a:latin typeface="Source Code Pro" panose="020B0509030403020204" pitchFamily="49" charset="0"/>
                          <a:ea typeface="Source Code Pro" panose="020B0509030403020204" pitchFamily="49" charset="0"/>
                          <a:cs typeface="+mn-cs"/>
                        </a:rPr>
                        <a:t>4,244</a:t>
                      </a:r>
                    </a:p>
                  </a:txBody>
                  <a:tcPr marL="182868" marR="182868" marT="91434" marB="91434" anchor="ctr">
                    <a:solidFill>
                      <a:schemeClr val="bg1"/>
                    </a:solidFill>
                  </a:tcPr>
                </a:tc>
                <a:tc>
                  <a:txBody>
                    <a:bodyPr/>
                    <a:lstStyle/>
                    <a:p>
                      <a:pPr algn="r"/>
                      <a:r>
                        <a:rPr lang="en-GB" sz="1800" b="0" noProof="0" dirty="0">
                          <a:solidFill>
                            <a:schemeClr val="tx1">
                              <a:lumMod val="65000"/>
                              <a:lumOff val="35000"/>
                            </a:schemeClr>
                          </a:solidFill>
                          <a:latin typeface="Source Code Pro" panose="020B0509030403020204" pitchFamily="49" charset="0"/>
                          <a:ea typeface="Source Code Pro" panose="020B0509030403020204" pitchFamily="49" charset="0"/>
                          <a:cs typeface="Roboto Condensed Light" panose="02000000000000000000" pitchFamily="2" charset="0"/>
                        </a:rPr>
                        <a:t>20</a:t>
                      </a:r>
                    </a:p>
                  </a:txBody>
                  <a:tcPr marL="182868" marR="182868" marT="91434" marB="91434" anchor="ctr">
                    <a:lnR w="12700" cap="flat" cmpd="sng" algn="ctr">
                      <a:noFill/>
                      <a:prstDash val="solid"/>
                      <a:round/>
                      <a:headEnd type="none" w="med" len="med"/>
                      <a:tailEnd type="none" w="med" len="med"/>
                    </a:lnR>
                    <a:solidFill>
                      <a:schemeClr val="bg1"/>
                    </a:solidFill>
                  </a:tcPr>
                </a:tc>
                <a:extLst>
                  <a:ext uri="{0D108BD9-81ED-4DB2-BD59-A6C34878D82A}">
                    <a16:rowId xmlns:a16="http://schemas.microsoft.com/office/drawing/2014/main" val="4025511570"/>
                  </a:ext>
                </a:extLst>
              </a:tr>
              <a:tr h="621664">
                <a:tc>
                  <a:txBody>
                    <a:bodyPr/>
                    <a:lstStyle/>
                    <a:p>
                      <a:pPr algn="ctr"/>
                      <a:r>
                        <a:rPr lang="en-GB" sz="1800" b="0" i="0" noProof="0" dirty="0">
                          <a:solidFill>
                            <a:schemeClr val="tx1">
                              <a:lumMod val="65000"/>
                              <a:lumOff val="35000"/>
                            </a:schemeClr>
                          </a:solidFill>
                          <a:latin typeface="Rubik" pitchFamily="2" charset="-79"/>
                          <a:cs typeface="Rubik" pitchFamily="2" charset="-79"/>
                        </a:rPr>
                        <a:t>9</a:t>
                      </a:r>
                      <a:endParaRPr lang="en-GB" sz="1800" b="0" i="0" noProof="0" dirty="0">
                        <a:solidFill>
                          <a:schemeClr val="tx1">
                            <a:lumMod val="65000"/>
                            <a:lumOff val="35000"/>
                          </a:schemeClr>
                        </a:solidFill>
                        <a:latin typeface="Rubik" pitchFamily="2" charset="-79"/>
                        <a:ea typeface="Roboto Condensed Light" panose="02000000000000000000" pitchFamily="2" charset="0"/>
                        <a:cs typeface="Rubik" pitchFamily="2" charset="-79"/>
                      </a:endParaRPr>
                    </a:p>
                  </a:txBody>
                  <a:tcPr marL="182868" marR="182868" marT="91434" marB="91434" anchor="ctr">
                    <a:lnL w="12700" cap="flat" cmpd="sng" algn="ctr">
                      <a:noFill/>
                      <a:prstDash val="solid"/>
                      <a:round/>
                      <a:headEnd type="none" w="med" len="med"/>
                      <a:tailEnd type="none" w="med" len="med"/>
                    </a:lnL>
                    <a:solidFill>
                      <a:schemeClr val="bg1"/>
                    </a:solidFill>
                  </a:tcPr>
                </a:tc>
                <a:tc>
                  <a:txBody>
                    <a:bodyPr/>
                    <a:lstStyle/>
                    <a:p>
                      <a:r>
                        <a:rPr lang="en-GB" sz="1800" b="0" i="0" noProof="0" dirty="0">
                          <a:solidFill>
                            <a:schemeClr val="tx1">
                              <a:lumMod val="65000"/>
                              <a:lumOff val="35000"/>
                            </a:schemeClr>
                          </a:solidFill>
                          <a:latin typeface="Rubik Medium" pitchFamily="2" charset="-79"/>
                          <a:cs typeface="Rubik Medium" pitchFamily="2" charset="-79"/>
                        </a:rPr>
                        <a:t>Italy</a:t>
                      </a:r>
                    </a:p>
                  </a:txBody>
                  <a:tcPr marL="182868" marR="182868" marT="91434" marB="91434" anchor="ctr">
                    <a:solidFill>
                      <a:schemeClr val="bg1"/>
                    </a:solidFill>
                  </a:tcPr>
                </a:tc>
                <a:tc gridSpan="2">
                  <a:txBody>
                    <a:bodyPr/>
                    <a:lstStyle/>
                    <a:p>
                      <a:pPr algn="r"/>
                      <a:r>
                        <a:rPr lang="en-GB" sz="1800" b="0" kern="1200" noProof="0" dirty="0">
                          <a:solidFill>
                            <a:schemeClr val="tx2"/>
                          </a:solidFill>
                          <a:latin typeface="Source Code Pro" panose="020B0509030403020204" pitchFamily="49" charset="0"/>
                          <a:ea typeface="Source Code Pro" panose="020B0509030403020204" pitchFamily="49" charset="0"/>
                          <a:cs typeface="+mn-cs"/>
                        </a:rPr>
                        <a:t>3,900</a:t>
                      </a:r>
                    </a:p>
                  </a:txBody>
                  <a:tcPr marL="182868" marR="182868" marT="91434" marB="91434" anchor="ctr">
                    <a:solidFill>
                      <a:schemeClr val="bg1"/>
                    </a:solidFill>
                  </a:tcPr>
                </a:tc>
                <a:tc hMerge="1">
                  <a:txBody>
                    <a:bodyPr/>
                    <a:lstStyle/>
                    <a:p>
                      <a:pPr algn="r"/>
                      <a:endParaRPr lang="en-GB" sz="1800" b="0" noProof="0" dirty="0">
                        <a:solidFill>
                          <a:schemeClr val="tx2"/>
                        </a:solidFill>
                        <a:latin typeface="Source Code Pro" panose="020B0509030403020204" pitchFamily="49" charset="0"/>
                        <a:ea typeface="Source Code Pro" panose="020B0509030403020204" pitchFamily="49" charset="0"/>
                        <a:cs typeface="Roboto Condensed Light" panose="02000000000000000000" pitchFamily="2" charset="0"/>
                      </a:endParaRPr>
                    </a:p>
                  </a:txBody>
                  <a:tcPr marL="182868" marR="182868" marT="91434" marB="91434" anchor="ctr">
                    <a:solidFill>
                      <a:schemeClr val="bg1"/>
                    </a:solidFill>
                  </a:tcPr>
                </a:tc>
                <a:tc>
                  <a:txBody>
                    <a:bodyPr/>
                    <a:lstStyle/>
                    <a:p>
                      <a:pPr algn="r"/>
                      <a:r>
                        <a:rPr lang="en-GB" sz="1800" b="0" kern="1200" noProof="0" dirty="0">
                          <a:solidFill>
                            <a:schemeClr val="tx2"/>
                          </a:solidFill>
                          <a:latin typeface="Source Code Pro" panose="020B0509030403020204" pitchFamily="49" charset="0"/>
                          <a:ea typeface="Source Code Pro" panose="020B0509030403020204" pitchFamily="49" charset="0"/>
                          <a:cs typeface="+mn-cs"/>
                        </a:rPr>
                        <a:t>5,344</a:t>
                      </a:r>
                    </a:p>
                  </a:txBody>
                  <a:tcPr marL="182868" marR="182868" marT="91434" marB="91434" anchor="ctr">
                    <a:solidFill>
                      <a:schemeClr val="bg1"/>
                    </a:solidFill>
                  </a:tcPr>
                </a:tc>
                <a:tc>
                  <a:txBody>
                    <a:bodyPr/>
                    <a:lstStyle/>
                    <a:p>
                      <a:pPr algn="r"/>
                      <a:r>
                        <a:rPr lang="en-GB" sz="1800" b="0" noProof="0" dirty="0">
                          <a:solidFill>
                            <a:schemeClr val="tx1">
                              <a:lumMod val="65000"/>
                              <a:lumOff val="35000"/>
                            </a:schemeClr>
                          </a:solidFill>
                          <a:latin typeface="Source Code Pro" panose="020B0509030403020204" pitchFamily="49" charset="0"/>
                          <a:ea typeface="Source Code Pro" panose="020B0509030403020204" pitchFamily="49" charset="0"/>
                          <a:cs typeface="Roboto Condensed Light" panose="02000000000000000000" pitchFamily="2" charset="0"/>
                        </a:rPr>
                        <a:t>13</a:t>
                      </a:r>
                    </a:p>
                  </a:txBody>
                  <a:tcPr marL="182868" marR="182868" marT="91434" marB="91434" anchor="ctr">
                    <a:lnR w="12700" cap="flat" cmpd="sng" algn="ctr">
                      <a:noFill/>
                      <a:prstDash val="solid"/>
                      <a:round/>
                      <a:headEnd type="none" w="med" len="med"/>
                      <a:tailEnd type="none" w="med" len="med"/>
                    </a:lnR>
                    <a:solidFill>
                      <a:schemeClr val="bg1"/>
                    </a:solidFill>
                  </a:tcPr>
                </a:tc>
                <a:extLst>
                  <a:ext uri="{0D108BD9-81ED-4DB2-BD59-A6C34878D82A}">
                    <a16:rowId xmlns:a16="http://schemas.microsoft.com/office/drawing/2014/main" val="2399268121"/>
                  </a:ext>
                </a:extLst>
              </a:tr>
              <a:tr h="621664">
                <a:tc>
                  <a:txBody>
                    <a:bodyPr/>
                    <a:lstStyle/>
                    <a:p>
                      <a:pPr algn="ctr"/>
                      <a:r>
                        <a:rPr lang="en-GB" sz="1800" b="0" i="0" noProof="0" dirty="0">
                          <a:solidFill>
                            <a:schemeClr val="tx1">
                              <a:lumMod val="65000"/>
                              <a:lumOff val="35000"/>
                            </a:schemeClr>
                          </a:solidFill>
                          <a:latin typeface="Rubik" pitchFamily="2" charset="-79"/>
                          <a:cs typeface="Rubik" pitchFamily="2" charset="-79"/>
                        </a:rPr>
                        <a:t>10</a:t>
                      </a:r>
                      <a:endParaRPr lang="en-GB" sz="1800" b="0" i="0" noProof="0" dirty="0">
                        <a:solidFill>
                          <a:schemeClr val="tx1">
                            <a:lumMod val="65000"/>
                            <a:lumOff val="35000"/>
                          </a:schemeClr>
                        </a:solidFill>
                        <a:latin typeface="Rubik" pitchFamily="2" charset="-79"/>
                        <a:ea typeface="Roboto Condensed Light" panose="02000000000000000000" pitchFamily="2" charset="0"/>
                        <a:cs typeface="Rubik" pitchFamily="2" charset="-79"/>
                      </a:endParaRPr>
                    </a:p>
                  </a:txBody>
                  <a:tcPr marL="182868" marR="182868" marT="91434" marB="91434" anchor="ctr">
                    <a:lnL w="12700" cap="flat" cmpd="sng" algn="ctr">
                      <a:noFill/>
                      <a:prstDash val="solid"/>
                      <a:round/>
                      <a:headEnd type="none" w="med" len="med"/>
                      <a:tailEnd type="none" w="med" len="med"/>
                    </a:lnL>
                    <a:solidFill>
                      <a:schemeClr val="bg1"/>
                    </a:solidFill>
                  </a:tcPr>
                </a:tc>
                <a:tc>
                  <a:txBody>
                    <a:bodyPr/>
                    <a:lstStyle/>
                    <a:p>
                      <a:r>
                        <a:rPr lang="en-GB" sz="1800" b="0" i="0" noProof="0" dirty="0">
                          <a:solidFill>
                            <a:schemeClr val="tx1">
                              <a:lumMod val="65000"/>
                              <a:lumOff val="35000"/>
                            </a:schemeClr>
                          </a:solidFill>
                          <a:latin typeface="Rubik Medium" pitchFamily="2" charset="-79"/>
                          <a:cs typeface="Rubik Medium" pitchFamily="2" charset="-79"/>
                        </a:rPr>
                        <a:t>Germany</a:t>
                      </a:r>
                    </a:p>
                  </a:txBody>
                  <a:tcPr marL="182868" marR="182868" marT="91434" marB="91434" anchor="ctr">
                    <a:solidFill>
                      <a:schemeClr val="bg1"/>
                    </a:solidFill>
                  </a:tcPr>
                </a:tc>
                <a:tc gridSpan="2">
                  <a:txBody>
                    <a:bodyPr/>
                    <a:lstStyle/>
                    <a:p>
                      <a:pPr algn="r"/>
                      <a:r>
                        <a:rPr lang="en-GB" sz="1800" b="0" kern="1200" noProof="0" dirty="0">
                          <a:solidFill>
                            <a:schemeClr val="tx2"/>
                          </a:solidFill>
                          <a:latin typeface="Source Code Pro" panose="020B0509030403020204" pitchFamily="49" charset="0"/>
                          <a:ea typeface="Source Code Pro" panose="020B0509030403020204" pitchFamily="49" charset="0"/>
                          <a:cs typeface="+mn-cs"/>
                        </a:rPr>
                        <a:t>3,749</a:t>
                      </a:r>
                    </a:p>
                  </a:txBody>
                  <a:tcPr marL="182868" marR="182868" marT="91434" marB="91434" anchor="ctr">
                    <a:solidFill>
                      <a:schemeClr val="bg1"/>
                    </a:solidFill>
                  </a:tcPr>
                </a:tc>
                <a:tc hMerge="1">
                  <a:txBody>
                    <a:bodyPr/>
                    <a:lstStyle/>
                    <a:p>
                      <a:pPr algn="r"/>
                      <a:endParaRPr lang="en-GB" sz="1800" b="0" noProof="0" dirty="0">
                        <a:solidFill>
                          <a:schemeClr val="tx2"/>
                        </a:solidFill>
                        <a:latin typeface="Source Code Pro" panose="020B0509030403020204" pitchFamily="49" charset="0"/>
                        <a:ea typeface="Source Code Pro" panose="020B0509030403020204" pitchFamily="49" charset="0"/>
                        <a:cs typeface="Roboto Condensed Light" panose="02000000000000000000" pitchFamily="2" charset="0"/>
                      </a:endParaRPr>
                    </a:p>
                  </a:txBody>
                  <a:tcPr marL="182868" marR="182868" marT="91434" marB="91434" anchor="ctr">
                    <a:solidFill>
                      <a:schemeClr val="bg1"/>
                    </a:solidFill>
                  </a:tcPr>
                </a:tc>
                <a:tc>
                  <a:txBody>
                    <a:bodyPr/>
                    <a:lstStyle/>
                    <a:p>
                      <a:pPr algn="r"/>
                      <a:r>
                        <a:rPr lang="en-GB" sz="1800" b="0" kern="1200" noProof="0" dirty="0">
                          <a:solidFill>
                            <a:schemeClr val="tx2"/>
                          </a:solidFill>
                          <a:latin typeface="Source Code Pro" panose="020B0509030403020204" pitchFamily="49" charset="0"/>
                          <a:ea typeface="Source Code Pro" panose="020B0509030403020204" pitchFamily="49" charset="0"/>
                          <a:cs typeface="+mn-cs"/>
                        </a:rPr>
                        <a:t>8,558</a:t>
                      </a:r>
                    </a:p>
                  </a:txBody>
                  <a:tcPr marL="182868" marR="182868" marT="91434" marB="91434" anchor="ctr">
                    <a:solidFill>
                      <a:schemeClr val="bg1"/>
                    </a:solidFill>
                  </a:tcPr>
                </a:tc>
                <a:tc>
                  <a:txBody>
                    <a:bodyPr/>
                    <a:lstStyle/>
                    <a:p>
                      <a:pPr marL="0" marR="0" lvl="0" indent="0" algn="r" defTabSz="1828709" rtl="0" eaLnBrk="1" fontAlgn="auto" latinLnBrk="0" hangingPunct="1">
                        <a:lnSpc>
                          <a:spcPct val="100000"/>
                        </a:lnSpc>
                        <a:spcBef>
                          <a:spcPts val="0"/>
                        </a:spcBef>
                        <a:spcAft>
                          <a:spcPts val="0"/>
                        </a:spcAft>
                        <a:buClrTx/>
                        <a:buSzTx/>
                        <a:buFontTx/>
                        <a:buNone/>
                        <a:tabLst/>
                        <a:defRPr/>
                      </a:pPr>
                      <a:r>
                        <a:rPr lang="en-GB" sz="1800" b="0" noProof="0" dirty="0">
                          <a:solidFill>
                            <a:schemeClr val="tx1">
                              <a:lumMod val="65000"/>
                              <a:lumOff val="35000"/>
                            </a:schemeClr>
                          </a:solidFill>
                          <a:latin typeface="Source Code Pro" panose="020B0509030403020204" pitchFamily="49" charset="0"/>
                          <a:ea typeface="Source Code Pro" panose="020B0509030403020204" pitchFamily="49" charset="0"/>
                          <a:cs typeface="Roboto Condensed Light" panose="02000000000000000000" pitchFamily="2" charset="0"/>
                        </a:rPr>
                        <a:t>10</a:t>
                      </a:r>
                    </a:p>
                  </a:txBody>
                  <a:tcPr marL="182868" marR="182868" marT="91434" marB="91434" anchor="ctr">
                    <a:lnR w="12700" cap="flat" cmpd="sng" algn="ctr">
                      <a:noFill/>
                      <a:prstDash val="solid"/>
                      <a:round/>
                      <a:headEnd type="none" w="med" len="med"/>
                      <a:tailEnd type="none" w="med" len="med"/>
                    </a:lnR>
                    <a:solidFill>
                      <a:schemeClr val="bg1"/>
                    </a:solidFill>
                  </a:tcPr>
                </a:tc>
                <a:extLst>
                  <a:ext uri="{0D108BD9-81ED-4DB2-BD59-A6C34878D82A}">
                    <a16:rowId xmlns:a16="http://schemas.microsoft.com/office/drawing/2014/main" val="1690162868"/>
                  </a:ext>
                </a:extLst>
              </a:tr>
              <a:tr h="621664">
                <a:tc gridSpan="2">
                  <a:txBody>
                    <a:bodyPr/>
                    <a:lstStyle/>
                    <a:p>
                      <a:pPr marL="0" algn="r" defTabSz="914400" rtl="0" eaLnBrk="1" latinLnBrk="0" hangingPunct="1"/>
                      <a:r>
                        <a:rPr lang="en-GB" sz="1800" b="1" kern="1200" noProof="0" dirty="0">
                          <a:solidFill>
                            <a:schemeClr val="tx1">
                              <a:lumMod val="65000"/>
                              <a:lumOff val="35000"/>
                            </a:schemeClr>
                          </a:solidFill>
                          <a:latin typeface="+mn-lt"/>
                          <a:ea typeface="+mn-ea"/>
                          <a:cs typeface="+mn-cs"/>
                        </a:rPr>
                        <a:t>OTHER COUNTRIES + AREAS</a:t>
                      </a:r>
                    </a:p>
                  </a:txBody>
                  <a:tcPr marL="182868" marR="182868" marT="91434" marB="91434" anchor="ctr">
                    <a:lnL w="12700" cap="flat" cmpd="sng" algn="ctr">
                      <a:noFill/>
                      <a:prstDash val="solid"/>
                      <a:round/>
                      <a:headEnd type="none" w="med" len="med"/>
                      <a:tailEnd type="none" w="med" len="med"/>
                    </a:lnL>
                    <a:solidFill>
                      <a:schemeClr val="bg1"/>
                    </a:solidFill>
                  </a:tcPr>
                </a:tc>
                <a:tc hMerge="1">
                  <a:txBody>
                    <a:bodyPr/>
                    <a:lstStyle/>
                    <a:p>
                      <a:pPr algn="r"/>
                      <a:r>
                        <a:rPr lang="en-US" sz="1400" b="1" kern="1200" noProof="0" dirty="0">
                          <a:solidFill>
                            <a:schemeClr val="tx1">
                              <a:lumMod val="65000"/>
                              <a:lumOff val="35000"/>
                            </a:schemeClr>
                          </a:solidFill>
                          <a:latin typeface="Roboto Condensed Light"/>
                          <a:ea typeface="+mn-ea"/>
                          <a:cs typeface="+mn-cs"/>
                        </a:rPr>
                        <a:t>ALL OTHERS</a:t>
                      </a:r>
                      <a:endParaRPr lang="en-US" b="1" noProof="0" dirty="0"/>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gridSpan="2">
                  <a:txBody>
                    <a:bodyPr/>
                    <a:lstStyle/>
                    <a:p>
                      <a:pPr algn="r"/>
                      <a:r>
                        <a:rPr lang="en-GB" sz="1800" b="1" noProof="0" dirty="0">
                          <a:solidFill>
                            <a:schemeClr val="tx1">
                              <a:lumMod val="65000"/>
                              <a:lumOff val="35000"/>
                            </a:schemeClr>
                          </a:solidFill>
                          <a:latin typeface="Source Code Pro" panose="020B0509030403020204" pitchFamily="49" charset="0"/>
                          <a:ea typeface="Source Code Pro" panose="020B0509030403020204" pitchFamily="49" charset="0"/>
                        </a:rPr>
                        <a:t>42,136</a:t>
                      </a:r>
                      <a:endParaRPr lang="en-GB" sz="1800" noProof="0" dirty="0">
                        <a:solidFill>
                          <a:schemeClr val="tx1">
                            <a:lumMod val="65000"/>
                            <a:lumOff val="35000"/>
                          </a:schemeClr>
                        </a:solidFill>
                        <a:latin typeface="Source Code Pro" panose="020B0509030403020204" pitchFamily="49" charset="0"/>
                        <a:ea typeface="Source Code Pro" panose="020B0509030403020204" pitchFamily="49" charset="0"/>
                      </a:endParaRPr>
                    </a:p>
                  </a:txBody>
                  <a:tcPr marL="182868" marR="182868" marT="91434" marB="91434" anchor="ctr">
                    <a:solidFill>
                      <a:schemeClr val="bg1"/>
                    </a:solidFill>
                  </a:tcPr>
                </a:tc>
                <a:tc hMerge="1">
                  <a:txBody>
                    <a:bodyPr/>
                    <a:lstStyle/>
                    <a:p>
                      <a:pPr algn="r"/>
                      <a:endParaRPr lang="en-GB" sz="1800" noProof="0" dirty="0">
                        <a:latin typeface="Source Code Pro" panose="020B0509030403020204" pitchFamily="49" charset="0"/>
                        <a:ea typeface="Source Code Pro" panose="020B0509030403020204" pitchFamily="49" charset="0"/>
                      </a:endParaRPr>
                    </a:p>
                  </a:txBody>
                  <a:tcPr marL="182868" marR="182868" marT="91434" marB="91434" anchor="ctr">
                    <a:solidFill>
                      <a:schemeClr val="bg1"/>
                    </a:solidFill>
                  </a:tcPr>
                </a:tc>
                <a:tc>
                  <a:txBody>
                    <a:bodyPr/>
                    <a:lstStyle/>
                    <a:p>
                      <a:pPr algn="r"/>
                      <a:r>
                        <a:rPr lang="en-GB" sz="1800" b="0" noProof="0" dirty="0">
                          <a:solidFill>
                            <a:schemeClr val="tx1">
                              <a:lumMod val="65000"/>
                              <a:lumOff val="35000"/>
                            </a:schemeClr>
                          </a:solidFill>
                          <a:latin typeface="Source Code Pro" panose="020B0509030403020204" pitchFamily="49" charset="0"/>
                          <a:ea typeface="Source Code Pro" panose="020B0509030403020204" pitchFamily="49" charset="0"/>
                        </a:rPr>
                        <a:t>115,002</a:t>
                      </a:r>
                    </a:p>
                  </a:txBody>
                  <a:tcPr marL="182868" marR="182868" marT="91434" marB="91434" anchor="ctr">
                    <a:solidFill>
                      <a:schemeClr val="bg1"/>
                    </a:solidFill>
                  </a:tcPr>
                </a:tc>
                <a:tc>
                  <a:txBody>
                    <a:bodyPr/>
                    <a:lstStyle/>
                    <a:p>
                      <a:pPr algn="r"/>
                      <a:endParaRPr lang="en-GB" sz="1800" b="0" noProof="0" dirty="0">
                        <a:solidFill>
                          <a:schemeClr val="tx1">
                            <a:lumMod val="65000"/>
                            <a:lumOff val="35000"/>
                          </a:schemeClr>
                        </a:solidFill>
                        <a:latin typeface="Source Code Pro" panose="020B0509030403020204" pitchFamily="49" charset="0"/>
                        <a:ea typeface="Source Code Pro" panose="020B0509030403020204" pitchFamily="49" charset="0"/>
                        <a:cs typeface="Roboto Condensed Light" panose="02000000000000000000" pitchFamily="2" charset="0"/>
                      </a:endParaRPr>
                    </a:p>
                  </a:txBody>
                  <a:tcPr marL="182868" marR="182868" marT="91434" marB="91434" anchor="ctr">
                    <a:lnR w="12700" cap="flat" cmpd="sng" algn="ctr">
                      <a:noFill/>
                      <a:prstDash val="solid"/>
                      <a:round/>
                      <a:headEnd type="none" w="med" len="med"/>
                      <a:tailEnd type="none" w="med" len="med"/>
                    </a:lnR>
                    <a:solidFill>
                      <a:schemeClr val="bg1"/>
                    </a:solidFill>
                  </a:tcPr>
                </a:tc>
                <a:extLst>
                  <a:ext uri="{0D108BD9-81ED-4DB2-BD59-A6C34878D82A}">
                    <a16:rowId xmlns:a16="http://schemas.microsoft.com/office/drawing/2014/main" val="487756698"/>
                  </a:ext>
                </a:extLst>
              </a:tr>
              <a:tr h="621664">
                <a:tc gridSpan="2">
                  <a:txBody>
                    <a:bodyPr/>
                    <a:lstStyle/>
                    <a:p>
                      <a:pPr algn="r"/>
                      <a:r>
                        <a:rPr lang="da-DK" sz="1800" b="1" kern="1200" dirty="0">
                          <a:solidFill>
                            <a:schemeClr val="accent2"/>
                          </a:solidFill>
                          <a:latin typeface="+mn-lt"/>
                          <a:ea typeface="+mn-ea"/>
                          <a:cs typeface="+mn-cs"/>
                        </a:rPr>
                        <a:t>TOTAL</a:t>
                      </a:r>
                      <a:endParaRPr lang="en-GB" sz="1800" b="1" kern="1200" noProof="0" dirty="0">
                        <a:solidFill>
                          <a:schemeClr val="accent2"/>
                        </a:solidFill>
                        <a:latin typeface="+mn-lt"/>
                        <a:ea typeface="+mn-ea"/>
                        <a:cs typeface="+mn-cs"/>
                      </a:endParaRPr>
                    </a:p>
                  </a:txBody>
                  <a:tcPr marL="182868" marR="182868" marT="91434" marB="91434" anchor="ctr">
                    <a:lnL w="12700" cap="flat" cmpd="sng" algn="ctr">
                      <a:noFill/>
                      <a:prstDash val="solid"/>
                      <a:round/>
                      <a:headEnd type="none" w="med" len="med"/>
                      <a:tailEnd type="none" w="med" len="med"/>
                    </a:lnL>
                    <a:lnB w="12700" cap="flat" cmpd="sng" algn="ctr">
                      <a:noFill/>
                      <a:prstDash val="solid"/>
                      <a:round/>
                      <a:headEnd type="none" w="med" len="med"/>
                      <a:tailEnd type="none" w="med" len="med"/>
                    </a:lnB>
                    <a:solidFill>
                      <a:schemeClr val="bg1"/>
                    </a:solidFill>
                  </a:tcPr>
                </a:tc>
                <a:tc hMerge="1">
                  <a:txBody>
                    <a:bodyPr/>
                    <a:lstStyle/>
                    <a:p>
                      <a:endParaRPr lang="en-US" b="1" dirty="0"/>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gridSpan="2">
                  <a:txBody>
                    <a:bodyPr/>
                    <a:lstStyle/>
                    <a:p>
                      <a:pPr algn="r"/>
                      <a:r>
                        <a:rPr lang="en-GB" sz="1800" b="1" kern="1200" noProof="0" dirty="0">
                          <a:solidFill>
                            <a:schemeClr val="accent2"/>
                          </a:solidFill>
                          <a:latin typeface="Source Code Pro" panose="020B0509030403020204" pitchFamily="49" charset="0"/>
                          <a:ea typeface="Source Code Pro" panose="020B0509030403020204" pitchFamily="49" charset="0"/>
                        </a:rPr>
                        <a:t>135,914</a:t>
                      </a:r>
                      <a:endParaRPr lang="en-GB" sz="1800" noProof="0" dirty="0">
                        <a:solidFill>
                          <a:schemeClr val="accent2"/>
                        </a:solidFill>
                        <a:latin typeface="Source Code Pro" panose="020B0509030403020204" pitchFamily="49" charset="0"/>
                        <a:ea typeface="Source Code Pro" panose="020B0509030403020204" pitchFamily="49" charset="0"/>
                      </a:endParaRPr>
                    </a:p>
                  </a:txBody>
                  <a:tcPr marL="182868" marR="182868" marT="91434" marB="91434" anchor="ctr">
                    <a:lnB w="12700" cap="flat" cmpd="sng" algn="ctr">
                      <a:noFill/>
                      <a:prstDash val="solid"/>
                      <a:round/>
                      <a:headEnd type="none" w="med" len="med"/>
                      <a:tailEnd type="none" w="med" len="med"/>
                    </a:lnB>
                    <a:solidFill>
                      <a:schemeClr val="bg1"/>
                    </a:solidFill>
                  </a:tcPr>
                </a:tc>
                <a:tc hMerge="1">
                  <a:txBody>
                    <a:bodyPr/>
                    <a:lstStyle/>
                    <a:p>
                      <a:pPr algn="r"/>
                      <a:endParaRPr lang="en-GB" sz="1800" noProof="0" dirty="0">
                        <a:latin typeface="Source Code Pro" panose="020B0509030403020204" pitchFamily="49" charset="0"/>
                        <a:ea typeface="Source Code Pro" panose="020B0509030403020204" pitchFamily="49" charset="0"/>
                      </a:endParaRPr>
                    </a:p>
                  </a:txBody>
                  <a:tcPr marL="182868" marR="182868" marT="91434" marB="91434" anchor="ctr">
                    <a:lnB w="12700" cap="flat" cmpd="sng" algn="ctr">
                      <a:noFill/>
                      <a:prstDash val="solid"/>
                      <a:round/>
                      <a:headEnd type="none" w="med" len="med"/>
                      <a:tailEnd type="none" w="med" len="med"/>
                    </a:lnB>
                    <a:solidFill>
                      <a:schemeClr val="bg1"/>
                    </a:solidFill>
                  </a:tcPr>
                </a:tc>
                <a:tc>
                  <a:txBody>
                    <a:bodyPr/>
                    <a:lstStyle/>
                    <a:p>
                      <a:pPr algn="r"/>
                      <a:r>
                        <a:rPr lang="en-GB" sz="1800" b="0" kern="1200" noProof="0" dirty="0">
                          <a:solidFill>
                            <a:schemeClr val="accent2"/>
                          </a:solidFill>
                          <a:latin typeface="Source Code Pro" panose="020B0509030403020204" pitchFamily="49" charset="0"/>
                          <a:ea typeface="Source Code Pro" panose="020B0509030403020204" pitchFamily="49" charset="0"/>
                        </a:rPr>
                        <a:t>347,717</a:t>
                      </a:r>
                      <a:endParaRPr lang="en-GB" sz="1800" b="0" noProof="0" dirty="0">
                        <a:solidFill>
                          <a:schemeClr val="accent2"/>
                        </a:solidFill>
                        <a:latin typeface="Source Code Pro" panose="020B0509030403020204" pitchFamily="49" charset="0"/>
                        <a:ea typeface="Source Code Pro" panose="020B0509030403020204" pitchFamily="49" charset="0"/>
                      </a:endParaRPr>
                    </a:p>
                  </a:txBody>
                  <a:tcPr marL="182868" marR="182868" marT="91434" marB="91434" anchor="ctr">
                    <a:lnB w="12700" cap="flat" cmpd="sng" algn="ctr">
                      <a:noFill/>
                      <a:prstDash val="solid"/>
                      <a:round/>
                      <a:headEnd type="none" w="med" len="med"/>
                      <a:tailEnd type="none" w="med" len="med"/>
                    </a:lnB>
                    <a:solidFill>
                      <a:schemeClr val="bg1"/>
                    </a:solidFill>
                  </a:tcPr>
                </a:tc>
                <a:tc>
                  <a:txBody>
                    <a:bodyPr/>
                    <a:lstStyle/>
                    <a:p>
                      <a:pPr algn="r"/>
                      <a:endParaRPr lang="en-GB" sz="1800" b="0" noProof="0" dirty="0">
                        <a:solidFill>
                          <a:schemeClr val="accent2"/>
                        </a:solidFill>
                        <a:latin typeface="Source Code Pro" panose="020B0509030403020204" pitchFamily="49" charset="0"/>
                        <a:ea typeface="Source Code Pro" panose="020B0509030403020204" pitchFamily="49" charset="0"/>
                        <a:cs typeface="Roboto Condensed Light" panose="02000000000000000000" pitchFamily="2" charset="0"/>
                      </a:endParaRPr>
                    </a:p>
                  </a:txBody>
                  <a:tcPr marL="182868" marR="182868" marT="91434" marB="91434" anchor="ctr">
                    <a:lnR w="12700" cap="flat" cmpd="sng" algn="ctr">
                      <a:noFill/>
                      <a:prstDash val="solid"/>
                      <a:round/>
                      <a:headEnd type="none" w="med" len="med"/>
                      <a:tailEnd type="none" w="med" len="med"/>
                    </a:lnR>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252132232"/>
                  </a:ext>
                </a:extLst>
              </a:tr>
            </a:tbl>
          </a:graphicData>
        </a:graphic>
      </p:graphicFrame>
      <p:graphicFrame>
        <p:nvGraphicFramePr>
          <p:cNvPr id="6" name="Content Placeholder 10">
            <a:extLst>
              <a:ext uri="{FF2B5EF4-FFF2-40B4-BE49-F238E27FC236}">
                <a16:creationId xmlns:a16="http://schemas.microsoft.com/office/drawing/2014/main" id="{6A103AB0-B3A5-D74B-8BFD-3E373FB18D2F}"/>
              </a:ext>
            </a:extLst>
          </p:cNvPr>
          <p:cNvGraphicFramePr>
            <a:graphicFrameLocks noGrp="1"/>
          </p:cNvGraphicFramePr>
          <p:nvPr>
            <p:ph sz="half" idx="4294967295"/>
            <p:extLst>
              <p:ext uri="{D42A27DB-BD31-4B8C-83A1-F6EECF244321}">
                <p14:modId xmlns:p14="http://schemas.microsoft.com/office/powerpoint/2010/main" val="3305609340"/>
              </p:ext>
            </p:extLst>
          </p:nvPr>
        </p:nvGraphicFramePr>
        <p:xfrm>
          <a:off x="13631863" y="3270250"/>
          <a:ext cx="8640763" cy="8285163"/>
        </p:xfrm>
        <a:graphic>
          <a:graphicData uri="http://schemas.openxmlformats.org/drawingml/2006/chart">
            <c:chart xmlns:c="http://schemas.openxmlformats.org/drawingml/2006/chart" xmlns:r="http://schemas.openxmlformats.org/officeDocument/2006/relationships" r:id="rId3"/>
          </a:graphicData>
        </a:graphic>
      </p:graphicFrame>
      <p:grpSp>
        <p:nvGrpSpPr>
          <p:cNvPr id="5" name="Group 4">
            <a:extLst>
              <a:ext uri="{FF2B5EF4-FFF2-40B4-BE49-F238E27FC236}">
                <a16:creationId xmlns:a16="http://schemas.microsoft.com/office/drawing/2014/main" id="{DE8F224B-074A-6D46-AA14-1CD01F0943F7}"/>
              </a:ext>
            </a:extLst>
          </p:cNvPr>
          <p:cNvGrpSpPr/>
          <p:nvPr/>
        </p:nvGrpSpPr>
        <p:grpSpPr>
          <a:xfrm>
            <a:off x="13631863" y="3436409"/>
            <a:ext cx="9675812" cy="1768123"/>
            <a:chOff x="9105900" y="1150042"/>
            <a:chExt cx="5052568" cy="884119"/>
          </a:xfrm>
        </p:grpSpPr>
        <p:sp>
          <p:nvSpPr>
            <p:cNvPr id="7" name="TextBox 6">
              <a:extLst>
                <a:ext uri="{FF2B5EF4-FFF2-40B4-BE49-F238E27FC236}">
                  <a16:creationId xmlns:a16="http://schemas.microsoft.com/office/drawing/2014/main" id="{5CFC253F-B427-0544-B51F-7418AA3B7AF6}"/>
                </a:ext>
              </a:extLst>
            </p:cNvPr>
            <p:cNvSpPr txBox="1"/>
            <p:nvPr/>
          </p:nvSpPr>
          <p:spPr>
            <a:xfrm>
              <a:off x="9105900" y="1150042"/>
              <a:ext cx="1503750" cy="884119"/>
            </a:xfrm>
            <a:prstGeom prst="rect">
              <a:avLst/>
            </a:prstGeom>
            <a:noFill/>
          </p:spPr>
          <p:txBody>
            <a:bodyPr wrap="square" lIns="143991" tIns="143991" rIns="143991" bIns="143991" rtlCol="0">
              <a:spAutoFit/>
            </a:bodyPr>
            <a:lstStyle/>
            <a:p>
              <a:pPr>
                <a:buClr>
                  <a:schemeClr val="accent1"/>
                </a:buClr>
              </a:pPr>
              <a:r>
                <a:rPr lang="en-GB" sz="9600" dirty="0">
                  <a:solidFill>
                    <a:schemeClr val="accent2"/>
                  </a:solidFill>
                  <a:latin typeface="Rubik Medium" pitchFamily="2" charset="-79"/>
                  <a:ea typeface="Roboto" panose="02000000000000000000" pitchFamily="2" charset="0"/>
                  <a:cs typeface="Rubik Medium" pitchFamily="2" charset="-79"/>
                </a:rPr>
                <a:t>139</a:t>
              </a:r>
            </a:p>
          </p:txBody>
        </p:sp>
        <p:sp>
          <p:nvSpPr>
            <p:cNvPr id="9" name="TextBox 8">
              <a:extLst>
                <a:ext uri="{FF2B5EF4-FFF2-40B4-BE49-F238E27FC236}">
                  <a16:creationId xmlns:a16="http://schemas.microsoft.com/office/drawing/2014/main" id="{EE6D6743-C48B-2747-97B8-5D136A765A5D}"/>
                </a:ext>
              </a:extLst>
            </p:cNvPr>
            <p:cNvSpPr txBox="1"/>
            <p:nvPr/>
          </p:nvSpPr>
          <p:spPr>
            <a:xfrm>
              <a:off x="10423961" y="1334720"/>
              <a:ext cx="3734507" cy="514762"/>
            </a:xfrm>
            <a:prstGeom prst="rect">
              <a:avLst/>
            </a:prstGeom>
            <a:noFill/>
          </p:spPr>
          <p:txBody>
            <a:bodyPr wrap="square" lIns="360000" tIns="143991" rIns="143991" bIns="143991" rtlCol="0">
              <a:spAutoFit/>
            </a:bodyPr>
            <a:lstStyle/>
            <a:p>
              <a:pPr>
                <a:defRPr/>
              </a:pPr>
              <a:r>
                <a:rPr lang="en-GB" sz="2400" dirty="0">
                  <a:solidFill>
                    <a:schemeClr val="accent2"/>
                  </a:solidFill>
                  <a:latin typeface="Rubik Medium" pitchFamily="2" charset="-79"/>
                  <a:cs typeface="Rubik Medium" pitchFamily="2" charset="-79"/>
                </a:rPr>
                <a:t>countries, islands &amp; territories where users have ≥5 requested downloads in 2025</a:t>
              </a:r>
            </a:p>
          </p:txBody>
        </p:sp>
      </p:grpSp>
      <p:sp>
        <p:nvSpPr>
          <p:cNvPr id="3" name="Text Placeholder 3">
            <a:extLst>
              <a:ext uri="{FF2B5EF4-FFF2-40B4-BE49-F238E27FC236}">
                <a16:creationId xmlns:a16="http://schemas.microsoft.com/office/drawing/2014/main" id="{97AE2C98-AC22-F795-41E6-F686F4D18716}"/>
              </a:ext>
            </a:extLst>
          </p:cNvPr>
          <p:cNvSpPr txBox="1">
            <a:spLocks/>
          </p:cNvSpPr>
          <p:nvPr/>
        </p:nvSpPr>
        <p:spPr>
          <a:xfrm>
            <a:off x="17483905" y="359389"/>
            <a:ext cx="6192069" cy="717121"/>
          </a:xfrm>
          <a:prstGeom prst="rect">
            <a:avLst/>
          </a:prstGeom>
        </p:spPr>
        <p:txBody>
          <a:bodyPr vert="horz" lIns="89994" tIns="89994" rIns="91434" bIns="89994" rtlCol="0" anchor="ctr">
            <a:normAutofit/>
          </a:bodyPr>
          <a:lstStyle>
            <a:lvl1pPr marL="0" indent="0" algn="ctr" defTabSz="1828709" rtl="0" eaLnBrk="1" latinLnBrk="0" hangingPunct="1">
              <a:lnSpc>
                <a:spcPct val="150000"/>
              </a:lnSpc>
              <a:spcBef>
                <a:spcPts val="2000"/>
              </a:spcBef>
              <a:buClr>
                <a:schemeClr val="accent1"/>
              </a:buClr>
              <a:buFontTx/>
              <a:buNone/>
              <a:defRPr sz="2400" b="0" i="0" kern="1200">
                <a:solidFill>
                  <a:schemeClr val="accent1"/>
                </a:solidFill>
                <a:latin typeface="+mn-lt"/>
                <a:ea typeface="Roboto" panose="02000000000000000000" pitchFamily="2" charset="0"/>
                <a:cs typeface="Rubik Medium" pitchFamily="2" charset="-79"/>
              </a:defRPr>
            </a:lvl1pPr>
            <a:lvl2pPr marL="914354" indent="0" algn="l" defTabSz="1828709" rtl="0" eaLnBrk="1" latinLnBrk="0" hangingPunct="1">
              <a:lnSpc>
                <a:spcPct val="130000"/>
              </a:lnSpc>
              <a:spcBef>
                <a:spcPts val="1000"/>
              </a:spcBef>
              <a:buClr>
                <a:schemeClr val="accent1"/>
              </a:buClr>
              <a:buFont typeface="Arial" panose="020B0604020202020204" pitchFamily="34" charset="0"/>
              <a:buNone/>
              <a:defRPr sz="2800" kern="1200">
                <a:solidFill>
                  <a:schemeClr val="bg1"/>
                </a:solidFill>
                <a:latin typeface="Rubik" pitchFamily="2" charset="-79"/>
                <a:ea typeface="+mn-ea"/>
                <a:cs typeface="Rubik" pitchFamily="2" charset="-79"/>
              </a:defRPr>
            </a:lvl2pPr>
            <a:lvl3pPr marL="1828709" indent="0" algn="l" defTabSz="1828709" rtl="0" eaLnBrk="1" latinLnBrk="0" hangingPunct="1">
              <a:lnSpc>
                <a:spcPct val="130000"/>
              </a:lnSpc>
              <a:spcBef>
                <a:spcPts val="1000"/>
              </a:spcBef>
              <a:buClr>
                <a:schemeClr val="accent1"/>
              </a:buClr>
              <a:buFont typeface="Arial" panose="020B0604020202020204" pitchFamily="34" charset="0"/>
              <a:buNone/>
              <a:defRPr sz="2800" kern="1200">
                <a:solidFill>
                  <a:schemeClr val="bg1"/>
                </a:solidFill>
                <a:latin typeface="Rubik" pitchFamily="2" charset="-79"/>
                <a:ea typeface="+mn-ea"/>
                <a:cs typeface="Rubik" pitchFamily="2" charset="-79"/>
              </a:defRPr>
            </a:lvl3pPr>
            <a:lvl4pPr marL="2743063" indent="0" algn="l" defTabSz="1828709" rtl="0" eaLnBrk="1" latinLnBrk="0" hangingPunct="1">
              <a:lnSpc>
                <a:spcPct val="130000"/>
              </a:lnSpc>
              <a:spcBef>
                <a:spcPts val="1000"/>
              </a:spcBef>
              <a:buClr>
                <a:schemeClr val="accent1"/>
              </a:buClr>
              <a:buFont typeface="Arial" panose="020B0604020202020204" pitchFamily="34" charset="0"/>
              <a:buNone/>
              <a:defRPr sz="2800" kern="1200">
                <a:solidFill>
                  <a:schemeClr val="bg1"/>
                </a:solidFill>
                <a:latin typeface="Rubik" pitchFamily="2" charset="-79"/>
                <a:ea typeface="+mn-ea"/>
                <a:cs typeface="Rubik" pitchFamily="2" charset="-79"/>
              </a:defRPr>
            </a:lvl4pPr>
            <a:lvl5pPr marL="3657417" indent="0" algn="l" defTabSz="1828709" rtl="0" eaLnBrk="1" latinLnBrk="0" hangingPunct="1">
              <a:lnSpc>
                <a:spcPct val="130000"/>
              </a:lnSpc>
              <a:spcBef>
                <a:spcPts val="1000"/>
              </a:spcBef>
              <a:buClr>
                <a:schemeClr val="accent1"/>
              </a:buClr>
              <a:buFont typeface="Arial" panose="020B0604020202020204" pitchFamily="34" charset="0"/>
              <a:buNone/>
              <a:defRPr sz="2800" kern="1200">
                <a:solidFill>
                  <a:schemeClr val="bg1"/>
                </a:solidFill>
                <a:latin typeface="Rubik" pitchFamily="2" charset="-79"/>
                <a:ea typeface="+mn-ea"/>
                <a:cs typeface="Rubik" pitchFamily="2" charset="-79"/>
              </a:defRPr>
            </a:lvl5pPr>
            <a:lvl6pPr marL="5028949"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303"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657"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011"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algn="r"/>
            <a:r>
              <a:rPr lang="en-GB" sz="2000" dirty="0">
                <a:solidFill>
                  <a:schemeClr val="accent2"/>
                </a:solidFill>
                <a:latin typeface="Rubik Medium" pitchFamily="2" charset="-79"/>
              </a:rPr>
              <a:t>1 April 2025</a:t>
            </a:r>
            <a:endParaRPr lang="en-DK" sz="2000" dirty="0">
              <a:solidFill>
                <a:schemeClr val="accent2"/>
              </a:solidFill>
              <a:latin typeface="Rubik Medium" pitchFamily="2" charset="-79"/>
            </a:endParaRPr>
          </a:p>
        </p:txBody>
      </p:sp>
    </p:spTree>
    <p:extLst>
      <p:ext uri="{BB962C8B-B14F-4D97-AF65-F5344CB8AC3E}">
        <p14:creationId xmlns:p14="http://schemas.microsoft.com/office/powerpoint/2010/main" val="20354810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3BF367-D9E0-4519-92AA-E64EC7D5359B}"/>
              </a:ext>
            </a:extLst>
          </p:cNvPr>
          <p:cNvSpPr>
            <a:spLocks noGrp="1"/>
          </p:cNvSpPr>
          <p:nvPr>
            <p:ph type="title"/>
          </p:nvPr>
        </p:nvSpPr>
        <p:spPr/>
        <p:txBody>
          <a:bodyPr>
            <a:normAutofit/>
          </a:bodyPr>
          <a:lstStyle/>
          <a:p>
            <a:r>
              <a:rPr lang="en-US" dirty="0"/>
              <a:t>Peer-reviewed publications using GBIF-mediated data</a:t>
            </a:r>
          </a:p>
        </p:txBody>
      </p:sp>
      <p:sp>
        <p:nvSpPr>
          <p:cNvPr id="3" name="Footer Placeholder 2">
            <a:extLst>
              <a:ext uri="{FF2B5EF4-FFF2-40B4-BE49-F238E27FC236}">
                <a16:creationId xmlns:a16="http://schemas.microsoft.com/office/drawing/2014/main" id="{CA5DDEF4-5EC5-4ADF-8B90-C93939640D36}"/>
              </a:ext>
            </a:extLst>
          </p:cNvPr>
          <p:cNvSpPr>
            <a:spLocks noGrp="1"/>
          </p:cNvSpPr>
          <p:nvPr>
            <p:ph type="ftr" sz="quarter" idx="4294967295"/>
          </p:nvPr>
        </p:nvSpPr>
        <p:spPr>
          <a:xfrm>
            <a:off x="706438" y="12280899"/>
            <a:ext cx="18684875" cy="720725"/>
          </a:xfrm>
        </p:spPr>
        <p:txBody>
          <a:bodyPr/>
          <a:lstStyle/>
          <a:p>
            <a:r>
              <a:rPr lang="en-GB" sz="2000" dirty="0">
                <a:solidFill>
                  <a:schemeClr val="accent1"/>
                </a:solidFill>
              </a:rPr>
              <a:t>https://</a:t>
            </a:r>
            <a:r>
              <a:rPr lang="en-GB" sz="2000" dirty="0" err="1">
                <a:solidFill>
                  <a:schemeClr val="accent1"/>
                </a:solidFill>
              </a:rPr>
              <a:t>www.gbif.org</a:t>
            </a:r>
            <a:r>
              <a:rPr lang="en-GB" sz="2000" dirty="0">
                <a:solidFill>
                  <a:schemeClr val="accent1"/>
                </a:solidFill>
              </a:rPr>
              <a:t>/resource/</a:t>
            </a:r>
            <a:r>
              <a:rPr lang="en-GB" sz="2000" dirty="0" err="1">
                <a:solidFill>
                  <a:schemeClr val="accent1"/>
                </a:solidFill>
              </a:rPr>
              <a:t>search?contentType</a:t>
            </a:r>
            <a:r>
              <a:rPr lang="en-GB" sz="2000" dirty="0">
                <a:solidFill>
                  <a:schemeClr val="accent1"/>
                </a:solidFill>
              </a:rPr>
              <a:t>=</a:t>
            </a:r>
            <a:r>
              <a:rPr lang="en-GB" sz="2000" dirty="0" err="1">
                <a:solidFill>
                  <a:schemeClr val="accent1"/>
                </a:solidFill>
              </a:rPr>
              <a:t>literature&amp;literatureType</a:t>
            </a:r>
            <a:r>
              <a:rPr lang="en-GB" sz="2000" dirty="0">
                <a:solidFill>
                  <a:schemeClr val="accent1"/>
                </a:solidFill>
              </a:rPr>
              <a:t>=</a:t>
            </a:r>
            <a:r>
              <a:rPr lang="en-GB" sz="2000" dirty="0" err="1">
                <a:solidFill>
                  <a:schemeClr val="accent1"/>
                </a:solidFill>
              </a:rPr>
              <a:t>journal&amp;relevance</a:t>
            </a:r>
            <a:r>
              <a:rPr lang="en-GB" sz="2000" dirty="0">
                <a:solidFill>
                  <a:schemeClr val="accent1"/>
                </a:solidFill>
              </a:rPr>
              <a:t>=</a:t>
            </a:r>
            <a:r>
              <a:rPr lang="en-GB" sz="2000" dirty="0" err="1">
                <a:solidFill>
                  <a:schemeClr val="accent1"/>
                </a:solidFill>
              </a:rPr>
              <a:t>GBIF_USED&amp;peerReview</a:t>
            </a:r>
            <a:r>
              <a:rPr lang="en-GB" sz="2000" dirty="0">
                <a:solidFill>
                  <a:schemeClr val="accent1"/>
                </a:solidFill>
              </a:rPr>
              <a:t>=true</a:t>
            </a:r>
          </a:p>
        </p:txBody>
      </p:sp>
      <p:graphicFrame>
        <p:nvGraphicFramePr>
          <p:cNvPr id="4" name="Chart 3">
            <a:extLst>
              <a:ext uri="{FF2B5EF4-FFF2-40B4-BE49-F238E27FC236}">
                <a16:creationId xmlns:a16="http://schemas.microsoft.com/office/drawing/2014/main" id="{E9486202-24CD-3DF3-C042-C74B3B250A77}"/>
              </a:ext>
            </a:extLst>
          </p:cNvPr>
          <p:cNvGraphicFramePr/>
          <p:nvPr>
            <p:extLst>
              <p:ext uri="{D42A27DB-BD31-4B8C-83A1-F6EECF244321}">
                <p14:modId xmlns:p14="http://schemas.microsoft.com/office/powerpoint/2010/main" val="2889386184"/>
              </p:ext>
            </p:extLst>
          </p:nvPr>
        </p:nvGraphicFramePr>
        <p:xfrm>
          <a:off x="3514725" y="3257550"/>
          <a:ext cx="17232312" cy="8297863"/>
        </p:xfrm>
        <a:graphic>
          <a:graphicData uri="http://schemas.openxmlformats.org/drawingml/2006/chart">
            <c:chart xmlns:c="http://schemas.openxmlformats.org/drawingml/2006/chart" xmlns:r="http://schemas.openxmlformats.org/officeDocument/2006/relationships" r:id="rId3"/>
          </a:graphicData>
        </a:graphic>
      </p:graphicFrame>
      <p:sp>
        <p:nvSpPr>
          <p:cNvPr id="5" name="Text Placeholder 3">
            <a:extLst>
              <a:ext uri="{FF2B5EF4-FFF2-40B4-BE49-F238E27FC236}">
                <a16:creationId xmlns:a16="http://schemas.microsoft.com/office/drawing/2014/main" id="{91AC7258-D6B3-C236-9357-F8481623A04D}"/>
              </a:ext>
            </a:extLst>
          </p:cNvPr>
          <p:cNvSpPr txBox="1">
            <a:spLocks/>
          </p:cNvSpPr>
          <p:nvPr/>
        </p:nvSpPr>
        <p:spPr>
          <a:xfrm>
            <a:off x="17483905" y="359389"/>
            <a:ext cx="6192069" cy="717121"/>
          </a:xfrm>
          <a:prstGeom prst="rect">
            <a:avLst/>
          </a:prstGeom>
        </p:spPr>
        <p:txBody>
          <a:bodyPr vert="horz" lIns="89994" tIns="89994" rIns="91434" bIns="89994" rtlCol="0" anchor="ctr">
            <a:normAutofit/>
          </a:bodyPr>
          <a:lstStyle>
            <a:lvl1pPr marL="0" indent="0" algn="ctr" defTabSz="1828709" rtl="0" eaLnBrk="1" latinLnBrk="0" hangingPunct="1">
              <a:lnSpc>
                <a:spcPct val="150000"/>
              </a:lnSpc>
              <a:spcBef>
                <a:spcPts val="2000"/>
              </a:spcBef>
              <a:buClr>
                <a:schemeClr val="accent1"/>
              </a:buClr>
              <a:buFontTx/>
              <a:buNone/>
              <a:defRPr sz="2400" b="0" i="0" kern="1200">
                <a:solidFill>
                  <a:schemeClr val="accent1"/>
                </a:solidFill>
                <a:latin typeface="+mn-lt"/>
                <a:ea typeface="Roboto" panose="02000000000000000000" pitchFamily="2" charset="0"/>
                <a:cs typeface="Rubik Medium" pitchFamily="2" charset="-79"/>
              </a:defRPr>
            </a:lvl1pPr>
            <a:lvl2pPr marL="914354" indent="0" algn="l" defTabSz="1828709" rtl="0" eaLnBrk="1" latinLnBrk="0" hangingPunct="1">
              <a:lnSpc>
                <a:spcPct val="130000"/>
              </a:lnSpc>
              <a:spcBef>
                <a:spcPts val="1000"/>
              </a:spcBef>
              <a:buClr>
                <a:schemeClr val="accent1"/>
              </a:buClr>
              <a:buFont typeface="Arial" panose="020B0604020202020204" pitchFamily="34" charset="0"/>
              <a:buNone/>
              <a:defRPr sz="2800" kern="1200">
                <a:solidFill>
                  <a:schemeClr val="bg1"/>
                </a:solidFill>
                <a:latin typeface="Rubik" pitchFamily="2" charset="-79"/>
                <a:ea typeface="+mn-ea"/>
                <a:cs typeface="Rubik" pitchFamily="2" charset="-79"/>
              </a:defRPr>
            </a:lvl2pPr>
            <a:lvl3pPr marL="1828709" indent="0" algn="l" defTabSz="1828709" rtl="0" eaLnBrk="1" latinLnBrk="0" hangingPunct="1">
              <a:lnSpc>
                <a:spcPct val="130000"/>
              </a:lnSpc>
              <a:spcBef>
                <a:spcPts val="1000"/>
              </a:spcBef>
              <a:buClr>
                <a:schemeClr val="accent1"/>
              </a:buClr>
              <a:buFont typeface="Arial" panose="020B0604020202020204" pitchFamily="34" charset="0"/>
              <a:buNone/>
              <a:defRPr sz="2800" kern="1200">
                <a:solidFill>
                  <a:schemeClr val="bg1"/>
                </a:solidFill>
                <a:latin typeface="Rubik" pitchFamily="2" charset="-79"/>
                <a:ea typeface="+mn-ea"/>
                <a:cs typeface="Rubik" pitchFamily="2" charset="-79"/>
              </a:defRPr>
            </a:lvl3pPr>
            <a:lvl4pPr marL="2743063" indent="0" algn="l" defTabSz="1828709" rtl="0" eaLnBrk="1" latinLnBrk="0" hangingPunct="1">
              <a:lnSpc>
                <a:spcPct val="130000"/>
              </a:lnSpc>
              <a:spcBef>
                <a:spcPts val="1000"/>
              </a:spcBef>
              <a:buClr>
                <a:schemeClr val="accent1"/>
              </a:buClr>
              <a:buFont typeface="Arial" panose="020B0604020202020204" pitchFamily="34" charset="0"/>
              <a:buNone/>
              <a:defRPr sz="2800" kern="1200">
                <a:solidFill>
                  <a:schemeClr val="bg1"/>
                </a:solidFill>
                <a:latin typeface="Rubik" pitchFamily="2" charset="-79"/>
                <a:ea typeface="+mn-ea"/>
                <a:cs typeface="Rubik" pitchFamily="2" charset="-79"/>
              </a:defRPr>
            </a:lvl4pPr>
            <a:lvl5pPr marL="3657417" indent="0" algn="l" defTabSz="1828709" rtl="0" eaLnBrk="1" latinLnBrk="0" hangingPunct="1">
              <a:lnSpc>
                <a:spcPct val="130000"/>
              </a:lnSpc>
              <a:spcBef>
                <a:spcPts val="1000"/>
              </a:spcBef>
              <a:buClr>
                <a:schemeClr val="accent1"/>
              </a:buClr>
              <a:buFont typeface="Arial" panose="020B0604020202020204" pitchFamily="34" charset="0"/>
              <a:buNone/>
              <a:defRPr sz="2800" kern="1200">
                <a:solidFill>
                  <a:schemeClr val="bg1"/>
                </a:solidFill>
                <a:latin typeface="Rubik" pitchFamily="2" charset="-79"/>
                <a:ea typeface="+mn-ea"/>
                <a:cs typeface="Rubik" pitchFamily="2" charset="-79"/>
              </a:defRPr>
            </a:lvl5pPr>
            <a:lvl6pPr marL="5028949"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303"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657"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011"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algn="r"/>
            <a:r>
              <a:rPr lang="en-GB" sz="2000" dirty="0">
                <a:latin typeface="Rubik Medium" pitchFamily="2" charset="-79"/>
              </a:rPr>
              <a:t>1 April 2025</a:t>
            </a:r>
            <a:endParaRPr lang="en-DK" sz="2000" dirty="0">
              <a:latin typeface="Rubik Medium" pitchFamily="2" charset="-79"/>
            </a:endParaRPr>
          </a:p>
        </p:txBody>
      </p:sp>
    </p:spTree>
    <p:extLst>
      <p:ext uri="{BB962C8B-B14F-4D97-AF65-F5344CB8AC3E}">
        <p14:creationId xmlns:p14="http://schemas.microsoft.com/office/powerpoint/2010/main" val="36829836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 name="ARTICULATE_DESIGN_ID_1_OFFICE THEME" val="HZgrROc7"/>
  <p:tag name="ARTICULATE_SLIDE_COUNT" val="26"/>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ffice Theme">
  <a:themeElements>
    <a:clrScheme name="GBIF 2023 1">
      <a:dk1>
        <a:srgbClr val="000000"/>
      </a:dk1>
      <a:lt1>
        <a:srgbClr val="FFFFFF"/>
      </a:lt1>
      <a:dk2>
        <a:srgbClr val="231F20"/>
      </a:dk2>
      <a:lt2>
        <a:srgbClr val="FFFFFF"/>
      </a:lt2>
      <a:accent1>
        <a:srgbClr val="61A150"/>
      </a:accent1>
      <a:accent2>
        <a:srgbClr val="367FB9"/>
      </a:accent2>
      <a:accent3>
        <a:srgbClr val="725299"/>
      </a:accent3>
      <a:accent4>
        <a:srgbClr val="D37297"/>
      </a:accent4>
      <a:accent5>
        <a:srgbClr val="EDB386"/>
      </a:accent5>
      <a:accent6>
        <a:srgbClr val="F2C45B"/>
      </a:accent6>
      <a:hlink>
        <a:srgbClr val="61A150"/>
      </a:hlink>
      <a:folHlink>
        <a:srgbClr val="73AA60"/>
      </a:folHlink>
    </a:clrScheme>
    <a:fontScheme name="Rubik">
      <a:majorFont>
        <a:latin typeface="Bitter"/>
        <a:ea typeface=""/>
        <a:cs typeface=""/>
      </a:majorFont>
      <a:minorFont>
        <a:latin typeface="Rubik"/>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Presentation2" id="{468D1593-90E6-054A-AF0F-E3E380757925}" vid="{1B955668-065A-C54F-9A3A-5EE25FEF0F4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A0FBBF6E9189954BA0FDCD563682A98B" ma:contentTypeVersion="12" ma:contentTypeDescription="Create a new document." ma:contentTypeScope="" ma:versionID="ef2eba08f4f2a52f9db275e0134fde11">
  <xsd:schema xmlns:xsd="http://www.w3.org/2001/XMLSchema" xmlns:xs="http://www.w3.org/2001/XMLSchema" xmlns:p="http://schemas.microsoft.com/office/2006/metadata/properties" xmlns:ns2="731989eb-7121-409c-871c-8f2366272918" xmlns:ns3="a5bf85ab-5b89-45d5-812d-d881043611a5" targetNamespace="http://schemas.microsoft.com/office/2006/metadata/properties" ma:root="true" ma:fieldsID="8b6e23ee990885b621d2bf7e703ea8e6" ns2:_="" ns3:_="">
    <xsd:import namespace="731989eb-7121-409c-871c-8f2366272918"/>
    <xsd:import namespace="a5bf85ab-5b89-45d5-812d-d881043611a5"/>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DateTaken" minOccurs="0"/>
                <xsd:element ref="ns3:SharedWithUsers" minOccurs="0"/>
                <xsd:element ref="ns3:SharedWithDetails" minOccurs="0"/>
                <xsd:element ref="ns2:MediaServiceOCR" minOccurs="0"/>
                <xsd:element ref="ns2:MediaServiceLocation" minOccurs="0"/>
                <xsd:element ref="ns2:MediaServiceGenerationTime" minOccurs="0"/>
                <xsd:element ref="ns2:MediaServiceEventHashCode"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31989eb-7121-409c-871c-8f236627291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MediaServiceAutoTags" ma:internalName="MediaServiceAutoTags" ma:readOnly="true">
      <xsd:simpleType>
        <xsd:restriction base="dms:Text"/>
      </xsd:simpleType>
    </xsd:element>
    <xsd:element name="MediaServiceDateTaken" ma:index="11" nillable="true" ma:displayName="MediaServiceDateTaken" ma:hidden="true" ma:internalName="MediaServiceDateTaken" ma:readOnly="true">
      <xsd:simpleType>
        <xsd:restriction base="dms:Text"/>
      </xsd:simpleType>
    </xsd:element>
    <xsd:element name="MediaServiceOCR" ma:index="14" nillable="true" ma:displayName="MediaServiceOCR" ma:internalName="MediaServiceOCR" ma:readOnly="true">
      <xsd:simpleType>
        <xsd:restriction base="dms:Note">
          <xsd:maxLength value="255"/>
        </xsd:restriction>
      </xsd:simpleType>
    </xsd:element>
    <xsd:element name="MediaServiceLocation" ma:index="15" nillable="true" ma:displayName="Location" ma:internalName="MediaServiceLocation"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a5bf85ab-5b89-45d5-812d-d881043611a5"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BCC59ED-772C-41FF-82FE-E6327797BFD0}">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B1DFBA15-5AE9-40B8-9410-A9E088E78C3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31989eb-7121-409c-871c-8f2366272918"/>
    <ds:schemaRef ds:uri="a5bf85ab-5b89-45d5-812d-d881043611a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0AAF0656-BE82-4570-850D-C2E5ECD0867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 Theme</Template>
  <TotalTime>23415</TotalTime>
  <Words>847</Words>
  <Application>Microsoft Macintosh PowerPoint</Application>
  <PresentationFormat>Custom</PresentationFormat>
  <Paragraphs>408</Paragraphs>
  <Slides>17</Slides>
  <Notes>17</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17</vt:i4>
      </vt:variant>
    </vt:vector>
  </HeadingPairs>
  <TitlesOfParts>
    <vt:vector size="27" baseType="lpstr">
      <vt:lpstr>Bitter SemiBold</vt:lpstr>
      <vt:lpstr>Roboto Condensed Light</vt:lpstr>
      <vt:lpstr>Roboto</vt:lpstr>
      <vt:lpstr>Bitter</vt:lpstr>
      <vt:lpstr>Arial</vt:lpstr>
      <vt:lpstr>Rubik SemiBold</vt:lpstr>
      <vt:lpstr>Rubik</vt:lpstr>
      <vt:lpstr>Source Code Pro</vt:lpstr>
      <vt:lpstr>Rubik Medium</vt:lpstr>
      <vt:lpstr>Office Theme</vt:lpstr>
      <vt:lpstr>Overview slides</vt:lpstr>
      <vt:lpstr>PowerPoint Presentation</vt:lpstr>
      <vt:lpstr>Species occurrence records with multimedia evidence</vt:lpstr>
      <vt:lpstr>GBIF Participant countries</vt:lpstr>
      <vt:lpstr>GBIF network of data publishing institutions</vt:lpstr>
      <vt:lpstr>GBIF.org traffic by country: 2025</vt:lpstr>
      <vt:lpstr>Occurrences published by country: 2025</vt:lpstr>
      <vt:lpstr>Data download requests by country: 2025</vt:lpstr>
      <vt:lpstr>Peer-reviewed publications using GBIF-mediated data</vt:lpstr>
      <vt:lpstr>Data use in peer-reviewed journals: 2025</vt:lpstr>
      <vt:lpstr>PowerPoint Presentation</vt:lpstr>
      <vt:lpstr>Hosted portals update</vt:lpstr>
      <vt:lpstr>PowerPoint Presentation</vt:lpstr>
      <vt:lpstr>Providing biodiversity evidence for research and policy</vt:lpstr>
      <vt:lpstr>Sources of biodiversity evidence</vt:lpstr>
      <vt:lpstr>Access to biodiversity evidence</vt:lpstr>
      <vt:lpstr>Uses of biodiversity evidence</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Delete before presenting Please read the instruction given in this section</dc:title>
  <dc:subject/>
  <dc:creator>Javier Gamboa Martinez</dc:creator>
  <cp:keywords/>
  <dc:description/>
  <cp:lastModifiedBy>Javier Andres Gamboa Martinez</cp:lastModifiedBy>
  <cp:revision>168</cp:revision>
  <dcterms:created xsi:type="dcterms:W3CDTF">2023-04-27T10:02:36Z</dcterms:created>
  <dcterms:modified xsi:type="dcterms:W3CDTF">2025-04-29T14:59:35Z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0x010100A0FBBF6E9189954BA0FDCD563682A98B</vt:lpwstr>
  </property>
  <property fmtid="{D5CDD505-2E9C-101B-9397-08002B2CF9AE}" pid="3" name="ArticulateGUID">
    <vt:lpwstr>5BFF8AAD-8855-4733-AEF7-3D237DE5FDE5</vt:lpwstr>
  </property>
  <property fmtid="{D5CDD505-2E9C-101B-9397-08002B2CF9AE}" pid="4" name="ArticulatePath">
    <vt:lpwstr>https://brightcarbon.sharepoint.com/sites/Intranet/Projects/EFGH/GBIF/GBIF 4371 - GBIF template and model slides project/GBIF Toolkit MN 01</vt:lpwstr>
  </property>
</Properties>
</file>